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39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279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18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557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696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835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974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113" algn="l" defTabSz="295227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jken Korsager" initials="MK" lastIdx="6" clrIdx="0"/>
  <p:cmAuthor id="1" name="Eldri Scheie" initials="E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92" autoAdjust="0"/>
  </p:normalViewPr>
  <p:slideViewPr>
    <p:cSldViewPr>
      <p:cViewPr varScale="1">
        <p:scale>
          <a:sx n="31" d="100"/>
          <a:sy n="31" d="100"/>
        </p:scale>
        <p:origin x="2574" y="180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7A497-B62F-4632-86DF-AD703D7926B7}" type="datetimeFigureOut">
              <a:rPr lang="nb-NO" smtClean="0"/>
              <a:t>08.11.2019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F4199-6D77-4DD9-AD56-FB3091D787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73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23332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46664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69996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93327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16659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9991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3323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6655" algn="l" defTabSz="6466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4199-6D77-4DD9-AD56-FB3091D7879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256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38"/>
            <a:ext cx="18178780" cy="64905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2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8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4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0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1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1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8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708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52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73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474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21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295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869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443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01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590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4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N:\Natursekken 000502\Nett og Promo\Logoer Natursekken\Ny logo med Naturfagsenteret\natursekkenlogo.ny.lill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360" y="27597371"/>
            <a:ext cx="61531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95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735" indent="0">
              <a:buNone/>
              <a:defRPr sz="6500" b="1"/>
            </a:lvl2pPr>
            <a:lvl3pPr marL="2951474" indent="0">
              <a:buNone/>
              <a:defRPr sz="5800" b="1"/>
            </a:lvl3pPr>
            <a:lvl4pPr marL="4427219" indent="0">
              <a:buNone/>
              <a:defRPr sz="5200" b="1"/>
            </a:lvl4pPr>
            <a:lvl5pPr marL="5902955" indent="0">
              <a:buNone/>
              <a:defRPr sz="5200" b="1"/>
            </a:lvl5pPr>
            <a:lvl6pPr marL="7378690" indent="0">
              <a:buNone/>
              <a:defRPr sz="5200" b="1"/>
            </a:lvl6pPr>
            <a:lvl7pPr marL="8854435" indent="0">
              <a:buNone/>
              <a:defRPr sz="5200" b="1"/>
            </a:lvl7pPr>
            <a:lvl8pPr marL="10330174" indent="0">
              <a:buNone/>
              <a:defRPr sz="5200" b="1"/>
            </a:lvl8pPr>
            <a:lvl9pPr marL="11805909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20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735" indent="0">
              <a:buNone/>
              <a:defRPr sz="6500" b="1"/>
            </a:lvl2pPr>
            <a:lvl3pPr marL="2951474" indent="0">
              <a:buNone/>
              <a:defRPr sz="5800" b="1"/>
            </a:lvl3pPr>
            <a:lvl4pPr marL="4427219" indent="0">
              <a:buNone/>
              <a:defRPr sz="5200" b="1"/>
            </a:lvl4pPr>
            <a:lvl5pPr marL="5902955" indent="0">
              <a:buNone/>
              <a:defRPr sz="5200" b="1"/>
            </a:lvl5pPr>
            <a:lvl6pPr marL="7378690" indent="0">
              <a:buNone/>
              <a:defRPr sz="5200" b="1"/>
            </a:lvl6pPr>
            <a:lvl7pPr marL="8854435" indent="0">
              <a:buNone/>
              <a:defRPr sz="5200" b="1"/>
            </a:lvl7pPr>
            <a:lvl8pPr marL="10330174" indent="0">
              <a:buNone/>
              <a:defRPr sz="5200" b="1"/>
            </a:lvl8pPr>
            <a:lvl9pPr marL="11805909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20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3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1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4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8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5735" indent="0">
              <a:buNone/>
              <a:defRPr sz="3900"/>
            </a:lvl2pPr>
            <a:lvl3pPr marL="2951474" indent="0">
              <a:buNone/>
              <a:defRPr sz="3200"/>
            </a:lvl3pPr>
            <a:lvl4pPr marL="4427219" indent="0">
              <a:buNone/>
              <a:defRPr sz="2900"/>
            </a:lvl4pPr>
            <a:lvl5pPr marL="5902955" indent="0">
              <a:buNone/>
              <a:defRPr sz="2900"/>
            </a:lvl5pPr>
            <a:lvl6pPr marL="7378690" indent="0">
              <a:buNone/>
              <a:defRPr sz="2900"/>
            </a:lvl6pPr>
            <a:lvl7pPr marL="8854435" indent="0">
              <a:buNone/>
              <a:defRPr sz="2900"/>
            </a:lvl7pPr>
            <a:lvl8pPr marL="10330174" indent="0">
              <a:buNone/>
              <a:defRPr sz="2900"/>
            </a:lvl8pPr>
            <a:lvl9pPr marL="11805909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4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5735" indent="0">
              <a:buNone/>
              <a:defRPr sz="9000"/>
            </a:lvl2pPr>
            <a:lvl3pPr marL="2951474" indent="0">
              <a:buNone/>
              <a:defRPr sz="7700"/>
            </a:lvl3pPr>
            <a:lvl4pPr marL="4427219" indent="0">
              <a:buNone/>
              <a:defRPr sz="6500"/>
            </a:lvl4pPr>
            <a:lvl5pPr marL="5902955" indent="0">
              <a:buNone/>
              <a:defRPr sz="6500"/>
            </a:lvl5pPr>
            <a:lvl6pPr marL="7378690" indent="0">
              <a:buNone/>
              <a:defRPr sz="6500"/>
            </a:lvl6pPr>
            <a:lvl7pPr marL="8854435" indent="0">
              <a:buNone/>
              <a:defRPr sz="6500"/>
            </a:lvl7pPr>
            <a:lvl8pPr marL="10330174" indent="0">
              <a:buNone/>
              <a:defRPr sz="6500"/>
            </a:lvl8pPr>
            <a:lvl9pPr marL="11805909" indent="0">
              <a:buNone/>
              <a:defRPr sz="65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5735" indent="0">
              <a:buNone/>
              <a:defRPr sz="3900"/>
            </a:lvl2pPr>
            <a:lvl3pPr marL="2951474" indent="0">
              <a:buNone/>
              <a:defRPr sz="3200"/>
            </a:lvl3pPr>
            <a:lvl4pPr marL="4427219" indent="0">
              <a:buNone/>
              <a:defRPr sz="2900"/>
            </a:lvl4pPr>
            <a:lvl5pPr marL="5902955" indent="0">
              <a:buNone/>
              <a:defRPr sz="2900"/>
            </a:lvl5pPr>
            <a:lvl6pPr marL="7378690" indent="0">
              <a:buNone/>
              <a:defRPr sz="2900"/>
            </a:lvl6pPr>
            <a:lvl7pPr marL="8854435" indent="0">
              <a:buNone/>
              <a:defRPr sz="2900"/>
            </a:lvl7pPr>
            <a:lvl8pPr marL="10330174" indent="0">
              <a:buNone/>
              <a:defRPr sz="2900"/>
            </a:lvl8pPr>
            <a:lvl9pPr marL="11805909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2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148" tIns="147577" rIns="295148" bIns="14757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4"/>
            <a:ext cx="19248120" cy="19983384"/>
          </a:xfrm>
          <a:prstGeom prst="rect">
            <a:avLst/>
          </a:prstGeom>
        </p:spPr>
        <p:txBody>
          <a:bodyPr vert="horz" lIns="295148" tIns="147577" rIns="295148" bIns="1475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148" tIns="147577" rIns="295148" bIns="14757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51FB8-56C7-4FFD-809B-CF9E3EA4242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148" tIns="147577" rIns="295148" bIns="14757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148" tIns="147577" rIns="295148" bIns="14757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4B042-E4C4-49E2-A6DB-BF2FCC04D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2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951474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802" indent="-1106802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078" indent="-922340" algn="l" defTabSz="2951474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45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081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829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6564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2300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8042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3784" indent="-737874" algn="l" defTabSz="2951474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735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474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219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2955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8690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4435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0174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5909" algn="l" defTabSz="29514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5000"/>
              </a:schemeClr>
            </a:gs>
            <a:gs pos="100000">
              <a:schemeClr val="bg1"/>
            </a:gs>
            <a:gs pos="100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5"/>
          <p:cNvSpPr txBox="1">
            <a:spLocks/>
          </p:cNvSpPr>
          <p:nvPr/>
        </p:nvSpPr>
        <p:spPr>
          <a:xfrm>
            <a:off x="9829303" y="26661268"/>
            <a:ext cx="10591141" cy="28083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295228" tIns="147614" rIns="295228" bIns="147614" numCol="1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err="1" smtClean="0"/>
              <a:t>Kontaktinformasjon</a:t>
            </a:r>
            <a:endParaRPr lang="en-GB" sz="24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 dirty="0" smtClean="0"/>
              <a:t>- </a:t>
            </a:r>
            <a:r>
              <a:rPr lang="en-GB" sz="2400" i="1" dirty="0" err="1" smtClean="0"/>
              <a:t>Navn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på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skole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og</a:t>
            </a:r>
            <a:r>
              <a:rPr lang="en-GB" sz="2400" i="1" dirty="0"/>
              <a:t> </a:t>
            </a:r>
            <a:r>
              <a:rPr lang="en-GB" sz="2400" i="1" dirty="0" err="1" smtClean="0"/>
              <a:t>presenterende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lærere</a:t>
            </a:r>
            <a:endParaRPr lang="en-GB" sz="2400" i="1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016427" y="3364334"/>
            <a:ext cx="10619070" cy="5943005"/>
          </a:xfrm>
          <a:prstGeom prst="rect">
            <a:avLst/>
          </a:prstGeom>
          <a:ln cap="flat">
            <a:solidFill>
              <a:schemeClr val="bg1"/>
            </a:solidFill>
            <a:prstDash val="solid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295228" tIns="356429" rIns="295228" bIns="356429" numCol="1" spcCol="254592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400" b="1" dirty="0" smtClean="0"/>
              <a:t>Ingress</a:t>
            </a: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Beskriv bakgrunn </a:t>
            </a:r>
            <a:r>
              <a:rPr lang="nb-NO" sz="2400" dirty="0"/>
              <a:t>og overordna mål/hovedmålsetting for </a:t>
            </a:r>
            <a:r>
              <a:rPr lang="nb-NO" sz="2400" dirty="0" smtClean="0"/>
              <a:t>opplegget. </a:t>
            </a:r>
            <a:endParaRPr lang="nb-NO" sz="2400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37767" y="254468"/>
            <a:ext cx="20568756" cy="3299687"/>
          </a:xfrm>
        </p:spPr>
        <p:txBody>
          <a:bodyPr/>
          <a:lstStyle/>
          <a:p>
            <a:pPr algn="ctr"/>
            <a:r>
              <a:rPr lang="en-US" sz="6600" b="1" dirty="0" err="1" smtClean="0">
                <a:latin typeface="Rockwell" panose="02060603020205020403" pitchFamily="18" charset="0"/>
              </a:rPr>
              <a:t>Tittel</a:t>
            </a:r>
            <a:r>
              <a:rPr lang="en-US" sz="6600" b="1" dirty="0" smtClean="0">
                <a:latin typeface="Rockwell" panose="02060603020205020403" pitchFamily="18" charset="0"/>
              </a:rPr>
              <a:t>/</a:t>
            </a:r>
            <a:r>
              <a:rPr lang="en-US" sz="6600" b="1" dirty="0" err="1" smtClean="0">
                <a:latin typeface="Rockwell" panose="02060603020205020403" pitchFamily="18" charset="0"/>
              </a:rPr>
              <a:t>problemstilling</a:t>
            </a:r>
            <a:r>
              <a:rPr lang="en-US" sz="5400" dirty="0" smtClean="0">
                <a:latin typeface="Rockwell" panose="02060603020205020403" pitchFamily="18" charset="0"/>
              </a:rPr>
              <a:t/>
            </a:r>
            <a:br>
              <a:rPr lang="en-US" sz="5400" dirty="0" smtClean="0">
                <a:latin typeface="Rockwell" panose="02060603020205020403" pitchFamily="18" charset="0"/>
              </a:rPr>
            </a:br>
            <a:r>
              <a:rPr lang="nb-NO" sz="5400" i="1" dirty="0">
                <a:latin typeface="Rockwell" panose="02060603020205020403" pitchFamily="18" charset="0"/>
              </a:rPr>
              <a:t> </a:t>
            </a:r>
            <a:r>
              <a:rPr lang="nb-NO" sz="5400" i="1" dirty="0" smtClean="0">
                <a:latin typeface="Rockwell" panose="02060603020205020403" pitchFamily="18" charset="0"/>
              </a:rPr>
              <a:t>Eventuell undertittel</a:t>
            </a:r>
            <a:endParaRPr lang="nb-NO" sz="5400" i="1" dirty="0">
              <a:latin typeface="Rockwell" panose="02060603020205020403" pitchFamily="18" charset="0"/>
            </a:endParaRPr>
          </a:p>
        </p:txBody>
      </p:sp>
      <p:sp>
        <p:nvSpPr>
          <p:cNvPr id="34" name="Content Placeholder 4"/>
          <p:cNvSpPr txBox="1">
            <a:spLocks/>
          </p:cNvSpPr>
          <p:nvPr/>
        </p:nvSpPr>
        <p:spPr>
          <a:xfrm>
            <a:off x="1016427" y="9883403"/>
            <a:ext cx="19404018" cy="10801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295228" tIns="356429" rIns="295228" bIns="356429" numCol="1" spcCol="254592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400" b="1" dirty="0"/>
              <a:t>Brødtekst</a:t>
            </a: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Beskriv hvordan den utforskende flerfaglige  undervisningen på ulike læringsarenaer i samarbeid med </a:t>
            </a:r>
            <a:r>
              <a:rPr lang="nb-NO" sz="2400" dirty="0"/>
              <a:t>eksterne aktører har blitt gjennomført . </a:t>
            </a:r>
            <a:r>
              <a:rPr lang="nb-NO" sz="2400" i="1" dirty="0" smtClean="0"/>
              <a:t>Illustrer med 1-4 bilder</a:t>
            </a:r>
          </a:p>
          <a:p>
            <a:pPr lvl="0">
              <a:buFontTx/>
              <a:buChar char="-"/>
            </a:pPr>
            <a:endParaRPr lang="nb-NO" sz="2400" dirty="0"/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12301619" y="3364334"/>
            <a:ext cx="8118825" cy="594300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295228" tIns="356429" rIns="295228" bIns="356429" numCol="1" spcCol="254592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400" b="1" dirty="0"/>
              <a:t>Fag:</a:t>
            </a:r>
            <a:r>
              <a:rPr lang="nn-NO" sz="2400" dirty="0"/>
              <a:t> </a:t>
            </a:r>
            <a:endParaRPr lang="nn-NO" sz="2400" dirty="0" smtClean="0"/>
          </a:p>
          <a:p>
            <a:pPr marL="0" indent="0">
              <a:buNone/>
            </a:pPr>
            <a:r>
              <a:rPr lang="nn-NO" sz="2400" b="1" dirty="0" smtClean="0"/>
              <a:t>Trinn</a:t>
            </a:r>
            <a:r>
              <a:rPr lang="nn-NO" sz="2400" b="1" dirty="0"/>
              <a:t>:</a:t>
            </a:r>
            <a:r>
              <a:rPr lang="nn-NO" sz="2400" dirty="0"/>
              <a:t> </a:t>
            </a:r>
            <a:endParaRPr lang="nn-NO" sz="2400" dirty="0" smtClean="0"/>
          </a:p>
          <a:p>
            <a:pPr marL="0" indent="0">
              <a:buNone/>
            </a:pPr>
            <a:r>
              <a:rPr lang="nn-NO" sz="2400" b="1" dirty="0" smtClean="0"/>
              <a:t>Læringsarena</a:t>
            </a:r>
            <a:r>
              <a:rPr lang="nn-NO" sz="2400" b="1" dirty="0"/>
              <a:t>: </a:t>
            </a:r>
            <a:endParaRPr lang="nn-NO" sz="2400" b="1" dirty="0" smtClean="0"/>
          </a:p>
          <a:p>
            <a:pPr marL="0" indent="0">
              <a:buNone/>
            </a:pPr>
            <a:r>
              <a:rPr lang="nn-NO" sz="2400" b="1" dirty="0" smtClean="0"/>
              <a:t>Ekstern </a:t>
            </a:r>
            <a:r>
              <a:rPr lang="nn-NO" sz="2400" b="1" dirty="0"/>
              <a:t>kompetanse</a:t>
            </a:r>
            <a:r>
              <a:rPr lang="nn-NO" sz="2400" b="1" dirty="0" smtClean="0"/>
              <a:t>:</a:t>
            </a:r>
            <a:endParaRPr lang="nb-NO" sz="2400" i="1" dirty="0"/>
          </a:p>
        </p:txBody>
      </p:sp>
      <p:sp>
        <p:nvSpPr>
          <p:cNvPr id="25" name="Content Placeholder 5"/>
          <p:cNvSpPr txBox="1">
            <a:spLocks/>
          </p:cNvSpPr>
          <p:nvPr/>
        </p:nvSpPr>
        <p:spPr>
          <a:xfrm>
            <a:off x="999161" y="21836731"/>
            <a:ext cx="19421284" cy="45365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295228" tIns="147614" rIns="295228" bIns="147614" numCol="1" rtlCol="0" anchor="t" anchorCtr="0">
            <a:noAutofit/>
          </a:bodyPr>
          <a:lstStyle>
            <a:lvl1pPr marL="1565476" indent="-1565476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8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91864" indent="-1304563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7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218252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6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05553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92854" indent="-1043650" algn="l" defTabSz="2087301" rtl="0" eaLnBrk="1" latinLnBrk="0" hangingPunct="1">
              <a:spcBef>
                <a:spcPct val="20000"/>
              </a:spcBef>
              <a:spcAft>
                <a:spcPts val="2739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5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80155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456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47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057" indent="-1043650" algn="l" defTabSz="2087301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5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 smtClean="0"/>
              <a:t>Refleksjon</a:t>
            </a:r>
            <a:endParaRPr lang="en-US" sz="24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nb-NO" sz="2400" dirty="0" smtClean="0"/>
              <a:t>Presenter hvordan skoleprosjektet har bidratt til å øke elevenes handlingskompetanse innen bærekraftig utvikling.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23503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3134</TotalTime>
  <Words>66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Rockwell</vt:lpstr>
      <vt:lpstr>Wingdings 2</vt:lpstr>
      <vt:lpstr>Office Theme</vt:lpstr>
      <vt:lpstr>Tittel/problemstilling  Eventuell undertittel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majkenk_adm</dc:creator>
  <cp:lastModifiedBy>Geir Ramstad</cp:lastModifiedBy>
  <cp:revision>210</cp:revision>
  <dcterms:created xsi:type="dcterms:W3CDTF">2011-08-30T11:11:13Z</dcterms:created>
  <dcterms:modified xsi:type="dcterms:W3CDTF">2019-11-08T12:56:35Z</dcterms:modified>
</cp:coreProperties>
</file>