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602700" cy="28803600"/>
  <p:notesSz cx="9931400" cy="14351000"/>
  <p:defaultTextStyle>
    <a:defPPr>
      <a:defRPr lang="nb-NO"/>
    </a:defPPr>
    <a:lvl1pPr marL="0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9906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9812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9718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59627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99533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39439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79345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19251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0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1206" y="-540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80" y="-102"/>
      </p:cViewPr>
      <p:guideLst>
        <p:guide orient="horz" pos="452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2A891-5816-4044-99CA-5F5C1184EBCE}" type="doc">
      <dgm:prSet loTypeId="urn:microsoft.com/office/officeart/2005/8/layout/cycle4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74165A3-CED5-4978-936F-B1210B60A819}" type="pres">
      <dgm:prSet presAssocID="{AC32A891-5816-4044-99CA-5F5C1184EBC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</dgm:ptLst>
  <dgm:cxnLst>
    <dgm:cxn modelId="{0AA08B76-2704-4BC8-BC5B-F53F568A6B9D}" type="presOf" srcId="{AC32A891-5816-4044-99CA-5F5C1184EBCE}" destId="{E74165A3-CED5-4978-936F-B1210B60A819}" srcOrd="0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00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EA9F7D02-EC6D-4DBA-9887-DEAA20ABE929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00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345135CF-910B-4237-8595-8A4B6BD1D4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8292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700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2BF6E91D-F2FC-423E-A55E-1085F4DBA1A7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7988" y="1076325"/>
            <a:ext cx="4035425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6817643"/>
            <a:ext cx="7945120" cy="6457492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700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D5D5674A-FB48-4BAC-8DF5-51224BCE42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0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674A-FB48-4BAC-8DF5-51224BCE42B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37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810" y="13890897"/>
            <a:ext cx="16814339" cy="6174104"/>
          </a:xfrm>
        </p:spPr>
        <p:txBody>
          <a:bodyPr anchor="b"/>
          <a:lstStyle>
            <a:lvl1pPr>
              <a:defRPr sz="129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4810" y="20064996"/>
            <a:ext cx="16814339" cy="3617963"/>
          </a:xfrm>
        </p:spPr>
        <p:txBody>
          <a:bodyPr anchor="t">
            <a:normAutofit/>
          </a:bodyPr>
          <a:lstStyle>
            <a:lvl1pPr marL="0" indent="0" algn="l">
              <a:buNone/>
              <a:defRPr sz="6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Utvikling av </a:t>
            </a:r>
            <a:r>
              <a:rPr lang="nb-NO" dirty="0" err="1" smtClean="0"/>
              <a:t>undervisningsforsløp</a:t>
            </a:r>
            <a:r>
              <a:rPr lang="nb-NO" dirty="0" smtClean="0"/>
              <a:t> i Den naturlige skolesekken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766" y="26787176"/>
            <a:ext cx="6153150" cy="158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8" y="7590917"/>
            <a:ext cx="16828277" cy="17016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3214" y="2838039"/>
            <a:ext cx="3479874" cy="217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9" y="2838041"/>
            <a:ext cx="12917104" cy="217783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13896039"/>
            <a:ext cx="16814334" cy="6168960"/>
          </a:xfrm>
        </p:spPr>
        <p:txBody>
          <a:bodyPr anchor="b"/>
          <a:lstStyle>
            <a:lvl1pPr algn="r">
              <a:defRPr sz="103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20065000"/>
            <a:ext cx="16814334" cy="3613680"/>
          </a:xfrm>
        </p:spPr>
        <p:txBody>
          <a:bodyPr anchor="t">
            <a:normAutofit/>
          </a:bodyPr>
          <a:lstStyle>
            <a:lvl1pPr marL="0" indent="0" algn="r">
              <a:buNone/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27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1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55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69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83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2838045"/>
            <a:ext cx="16828277" cy="38827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4808" y="7600949"/>
            <a:ext cx="8200893" cy="1701546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17004" y="7600947"/>
            <a:ext cx="8196086" cy="17015469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8963" y="7614295"/>
            <a:ext cx="7436735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4808" y="10034596"/>
            <a:ext cx="8200893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793758" y="7614295"/>
            <a:ext cx="7424129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7003" y="10034596"/>
            <a:ext cx="8200886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6" y="1873567"/>
            <a:ext cx="6285787" cy="4980616"/>
          </a:xfrm>
        </p:spPr>
        <p:txBody>
          <a:bodyPr anchor="b"/>
          <a:lstStyle>
            <a:lvl1pPr algn="l">
              <a:defRPr sz="7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897" y="1873569"/>
            <a:ext cx="10111191" cy="2274284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6" y="6854190"/>
            <a:ext cx="6285787" cy="17762217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9" y="5825647"/>
            <a:ext cx="8224776" cy="4675668"/>
          </a:xfrm>
        </p:spPr>
        <p:txBody>
          <a:bodyPr anchor="b">
            <a:normAutofit/>
          </a:bodyPr>
          <a:lstStyle>
            <a:lvl1pPr algn="l">
              <a:defRPr sz="7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9" y="10501310"/>
            <a:ext cx="8224776" cy="10626840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grpSp>
        <p:nvGrpSpPr>
          <p:cNvPr id="17" name="Group 16"/>
          <p:cNvGrpSpPr/>
          <p:nvPr/>
        </p:nvGrpSpPr>
        <p:grpSpPr>
          <a:xfrm>
            <a:off x="11148074" y="4170920"/>
            <a:ext cx="4363865" cy="6427843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1521439" y="6720841"/>
            <a:ext cx="8101013" cy="144018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22" y="-68"/>
            <a:ext cx="21858669" cy="28803761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4810" y="2838045"/>
            <a:ext cx="16833080" cy="3882794"/>
          </a:xfrm>
          <a:prstGeom prst="rect">
            <a:avLst/>
          </a:prstGeom>
        </p:spPr>
        <p:txBody>
          <a:bodyPr vert="horz" lIns="295228" tIns="147614" rIns="295228" bIns="147614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7590917"/>
            <a:ext cx="16833078" cy="17016036"/>
          </a:xfrm>
          <a:prstGeom prst="rect">
            <a:avLst/>
          </a:prstGeom>
        </p:spPr>
        <p:txBody>
          <a:bodyPr vert="horz" lIns="295228" tIns="147614" rIns="295228" bIns="147614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08226" y="24997608"/>
            <a:ext cx="5040630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r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EF9C28-D542-4F17-ACAD-6145F66DD118}" type="datetimeFigureOut">
              <a:rPr lang="nb-NO" smtClean="0"/>
              <a:t>02.02.2021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9985" y="24997608"/>
            <a:ext cx="12418242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2908" y="24997608"/>
            <a:ext cx="1437077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476139" rtl="0" eaLnBrk="1" latinLnBrk="0" hangingPunct="1">
        <a:spcBef>
          <a:spcPct val="0"/>
        </a:spcBef>
        <a:buNone/>
        <a:defRPr sz="103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07105" indent="-1107105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98726" indent="-922587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690348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166487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642626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118766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905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044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183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3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27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18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557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696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835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974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113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>
            <a:spLocks/>
          </p:cNvSpPr>
          <p:nvPr/>
        </p:nvSpPr>
        <p:spPr>
          <a:xfrm>
            <a:off x="11520000" y="13320000"/>
            <a:ext cx="9360000" cy="39600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>
            <a:spLocks/>
          </p:cNvSpPr>
          <p:nvPr/>
        </p:nvSpPr>
        <p:spPr>
          <a:xfrm>
            <a:off x="1800000" y="13320000"/>
            <a:ext cx="9360000" cy="39600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/>
          </p:cNvSpPr>
          <p:nvPr/>
        </p:nvSpPr>
        <p:spPr>
          <a:xfrm>
            <a:off x="1800000" y="9000000"/>
            <a:ext cx="9360000" cy="39600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>
            <a:spLocks/>
          </p:cNvSpPr>
          <p:nvPr/>
        </p:nvSpPr>
        <p:spPr>
          <a:xfrm>
            <a:off x="11520000" y="9000000"/>
            <a:ext cx="9360000" cy="39600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2723101171"/>
              </p:ext>
            </p:extLst>
          </p:nvPr>
        </p:nvGraphicFramePr>
        <p:xfrm>
          <a:off x="7344966" y="11142697"/>
          <a:ext cx="8496944" cy="5725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8626784" y="10424639"/>
            <a:ext cx="2602513" cy="2602513"/>
            <a:chOff x="2109798" y="257979"/>
            <a:chExt cx="1959741" cy="1959741"/>
          </a:xfrm>
          <a:solidFill>
            <a:schemeClr val="bg2">
              <a:lumMod val="75000"/>
            </a:schemeClr>
          </a:solidFill>
        </p:grpSpPr>
        <p:sp>
          <p:nvSpPr>
            <p:cNvPr id="65" name="Pie 64"/>
            <p:cNvSpPr/>
            <p:nvPr/>
          </p:nvSpPr>
          <p:spPr>
            <a:xfrm>
              <a:off x="2109798" y="257979"/>
              <a:ext cx="1959741" cy="1959741"/>
            </a:xfrm>
            <a:prstGeom prst="pieWedg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Pie 4"/>
            <p:cNvSpPr txBox="1"/>
            <p:nvPr/>
          </p:nvSpPr>
          <p:spPr>
            <a:xfrm>
              <a:off x="2355494" y="831974"/>
              <a:ext cx="1714045" cy="138574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2800" b="1" kern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Kunnskap</a:t>
              </a:r>
              <a:endParaRPr lang="en-US" sz="24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89739" y="10422246"/>
            <a:ext cx="2602209" cy="2602208"/>
            <a:chOff x="4160058" y="257979"/>
            <a:chExt cx="1959742" cy="1959741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63" name="Pie 62"/>
            <p:cNvSpPr/>
            <p:nvPr/>
          </p:nvSpPr>
          <p:spPr>
            <a:xfrm rot="5400000">
              <a:off x="4160059" y="257979"/>
              <a:ext cx="1959741" cy="1959741"/>
            </a:xfrm>
            <a:prstGeom prst="pieWedg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Pie 6"/>
            <p:cNvSpPr txBox="1"/>
            <p:nvPr/>
          </p:nvSpPr>
          <p:spPr>
            <a:xfrm>
              <a:off x="4160058" y="831974"/>
              <a:ext cx="1608887" cy="138574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2800" b="1" kern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Ferdigheter</a:t>
              </a:r>
              <a:endParaRPr lang="en-US" sz="28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626784" y="13252848"/>
            <a:ext cx="2639399" cy="2639399"/>
            <a:chOff x="2109798" y="2308241"/>
            <a:chExt cx="1959741" cy="1959741"/>
          </a:xfrm>
          <a:solidFill>
            <a:schemeClr val="bg2">
              <a:lumMod val="50000"/>
            </a:schemeClr>
          </a:solidFill>
        </p:grpSpPr>
        <p:sp>
          <p:nvSpPr>
            <p:cNvPr id="59" name="Pie 58"/>
            <p:cNvSpPr/>
            <p:nvPr/>
          </p:nvSpPr>
          <p:spPr>
            <a:xfrm rot="16200000">
              <a:off x="2109798" y="2308241"/>
              <a:ext cx="1959741" cy="1959741"/>
            </a:xfrm>
            <a:prstGeom prst="pieWedg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Pie 10"/>
            <p:cNvSpPr txBox="1"/>
            <p:nvPr/>
          </p:nvSpPr>
          <p:spPr>
            <a:xfrm>
              <a:off x="2352061" y="2308241"/>
              <a:ext cx="1717478" cy="138574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2800" b="1" kern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Holdninger</a:t>
              </a:r>
              <a:endParaRPr lang="en-US" sz="28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Title 2"/>
          <p:cNvSpPr txBox="1">
            <a:spLocks/>
          </p:cNvSpPr>
          <p:nvPr/>
        </p:nvSpPr>
        <p:spPr>
          <a:xfrm>
            <a:off x="1800000" y="360000"/>
            <a:ext cx="9360000" cy="396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08000" rIns="287982" bIns="14399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</a:p>
          <a:p>
            <a:pPr algn="l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itle 2"/>
          <p:cNvSpPr txBox="1">
            <a:spLocks/>
          </p:cNvSpPr>
          <p:nvPr/>
        </p:nvSpPr>
        <p:spPr>
          <a:xfrm>
            <a:off x="1799250" y="4680000"/>
            <a:ext cx="19080750" cy="396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43990" rIns="287982" bIns="14399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720000" y="8999999"/>
            <a:ext cx="720000" cy="828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nb-N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Elevutbytte</a:t>
            </a:r>
            <a:endParaRPr lang="nb-N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>
          <a:xfrm>
            <a:off x="1800000" y="17640000"/>
            <a:ext cx="9360000" cy="9000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08000" rIns="288036" bIns="108000" numCol="1" anchor="t" anchorCtr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UTFORSKENDE UNDERVISNING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0800000">
            <a:off x="720000" y="17640000"/>
            <a:ext cx="720000" cy="900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nb-NO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Undervisning</a:t>
            </a:r>
            <a:endParaRPr lang="nb-NO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11520001" y="360000"/>
            <a:ext cx="9360000" cy="396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08000" rIns="287982" bIns="10800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GB" sz="32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TVERRFAGLIGHET</a:t>
            </a:r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>
            <a:off x="720000" y="4679999"/>
            <a:ext cx="720000" cy="39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nb-NO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Problemstilling</a:t>
            </a:r>
            <a:endParaRPr lang="nb-NO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6208" y="27003200"/>
            <a:ext cx="119533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Utvikling av undervisningsforløp i </a:t>
            </a:r>
          </a:p>
          <a:p>
            <a:r>
              <a:rPr lang="nb-NO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 naturlige skolesekken</a:t>
            </a:r>
            <a:endParaRPr lang="nb-N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90"/>
          <a:stretch/>
        </p:blipFill>
        <p:spPr>
          <a:xfrm>
            <a:off x="17210062" y="5106072"/>
            <a:ext cx="3394884" cy="3107856"/>
          </a:xfrm>
          <a:prstGeom prst="rect">
            <a:avLst/>
          </a:prstGeom>
        </p:spPr>
      </p:pic>
      <p:sp>
        <p:nvSpPr>
          <p:cNvPr id="39" name="Flowchart: Alternate Process 6"/>
          <p:cNvSpPr>
            <a:spLocks noChangeArrowheads="1"/>
          </p:cNvSpPr>
          <p:nvPr/>
        </p:nvSpPr>
        <p:spPr bwMode="auto">
          <a:xfrm>
            <a:off x="9505206" y="12644850"/>
            <a:ext cx="3672408" cy="93592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nb-N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KOMPETANSER </a:t>
            </a:r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FOR BÆREKRAFTIG </a:t>
            </a:r>
            <a:r>
              <a:rPr lang="nb-N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UTVIKLING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1905830" y="14658767"/>
            <a:ext cx="4408538" cy="92504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nb-NO" sz="2400" b="1" cap="all" dirty="0" err="1" smtClean="0">
                <a:solidFill>
                  <a:srgbClr val="0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HandlingskompetansE</a:t>
            </a:r>
            <a:endParaRPr lang="en-GB" altLang="nb-NO" sz="2800" b="1" cap="all" dirty="0" smtClean="0">
              <a:solidFill>
                <a:srgbClr val="00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7" name="Left Arrow 66"/>
          <p:cNvSpPr/>
          <p:nvPr/>
        </p:nvSpPr>
        <p:spPr>
          <a:xfrm rot="2775936">
            <a:off x="11619966" y="13714665"/>
            <a:ext cx="747237" cy="537789"/>
          </a:xfrm>
          <a:prstGeom prst="left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Left Arrow 40"/>
          <p:cNvSpPr/>
          <p:nvPr/>
        </p:nvSpPr>
        <p:spPr>
          <a:xfrm rot="13666141">
            <a:off x="11985764" y="13932500"/>
            <a:ext cx="747237" cy="537789"/>
          </a:xfrm>
          <a:prstGeom prst="leftArrow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Rectangle 35"/>
          <p:cNvSpPr>
            <a:spLocks/>
          </p:cNvSpPr>
          <p:nvPr/>
        </p:nvSpPr>
        <p:spPr>
          <a:xfrm>
            <a:off x="11520000" y="17640000"/>
            <a:ext cx="9360000" cy="9000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08000" rIns="288000" bIns="108000" numCol="1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LÆRINGSARENAER OG EKSTERNE AKTØRER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3" grpId="0" animBg="1"/>
      <p:bldP spid="28" grpId="0" animBg="1"/>
      <p:bldP spid="34" grpId="0" animBg="1"/>
      <p:bldP spid="22" grpId="0" animBg="1"/>
      <p:bldP spid="36" grpId="0" animBg="1"/>
    </p:bldLst>
  </p:timing>
</p:sld>
</file>

<file path=ppt/theme/theme1.xml><?xml version="1.0" encoding="utf-8"?>
<a:theme xmlns:a="http://schemas.openxmlformats.org/drawingml/2006/main" name="butterfly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7642</TotalTime>
  <Words>28</Words>
  <Application>Microsoft Office PowerPoint</Application>
  <PresentationFormat>Custom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butterfly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Geir Ramstad Sletvold</cp:lastModifiedBy>
  <cp:revision>59</cp:revision>
  <cp:lastPrinted>2017-08-28T12:43:32Z</cp:lastPrinted>
  <dcterms:created xsi:type="dcterms:W3CDTF">2013-11-06T09:53:37Z</dcterms:created>
  <dcterms:modified xsi:type="dcterms:W3CDTF">2021-02-03T08:34:07Z</dcterms:modified>
</cp:coreProperties>
</file>