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64" r:id="rId2"/>
  </p:sldIdLst>
  <p:sldSz cx="9144000" cy="6858000" type="screen4x3"/>
  <p:notesSz cx="6794500" cy="9906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2229" autoAdjust="0"/>
  </p:normalViewPr>
  <p:slideViewPr>
    <p:cSldViewPr>
      <p:cViewPr varScale="1">
        <p:scale>
          <a:sx n="83" d="100"/>
          <a:sy n="83" d="100"/>
        </p:scale>
        <p:origin x="228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72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32A891-5816-4044-99CA-5F5C1184EBCE}" type="doc">
      <dgm:prSet loTypeId="urn:microsoft.com/office/officeart/2005/8/layout/cycle4" loCatId="matrix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69F2592-7F83-4842-9C61-68BA4AE703C5}">
      <dgm:prSet phldrT="[Text]" custT="1"/>
      <dgm:spPr/>
      <dgm:t>
        <a:bodyPr/>
        <a:lstStyle/>
        <a:p>
          <a:pPr algn="ctr"/>
          <a:r>
            <a:rPr lang="nb-NO" sz="2000" b="1" i="0" dirty="0"/>
            <a:t>Kunnskap</a:t>
          </a:r>
          <a:endParaRPr lang="en-US" sz="2000" b="1" i="0" dirty="0"/>
        </a:p>
      </dgm:t>
    </dgm:pt>
    <dgm:pt modelId="{A9E9F3C5-63DE-4C67-BDB8-695C19C73F42}" type="parTrans" cxnId="{99C97608-989E-46A2-AD3C-647092B3247A}">
      <dgm:prSet/>
      <dgm:spPr/>
      <dgm:t>
        <a:bodyPr/>
        <a:lstStyle/>
        <a:p>
          <a:endParaRPr lang="en-US" sz="2000" b="1" i="0"/>
        </a:p>
      </dgm:t>
    </dgm:pt>
    <dgm:pt modelId="{4C96037C-710A-43DC-8A1E-2089D138EA7D}" type="sibTrans" cxnId="{99C97608-989E-46A2-AD3C-647092B3247A}">
      <dgm:prSet/>
      <dgm:spPr/>
      <dgm:t>
        <a:bodyPr/>
        <a:lstStyle/>
        <a:p>
          <a:endParaRPr lang="en-US" sz="2000" b="1" i="0"/>
        </a:p>
      </dgm:t>
    </dgm:pt>
    <dgm:pt modelId="{0960F09C-6E04-44D3-951D-1CCBD01E4592}">
      <dgm:prSet phldrT="[Text]" custT="1"/>
      <dgm:spPr/>
      <dgm:t>
        <a:bodyPr/>
        <a:lstStyle/>
        <a:p>
          <a:r>
            <a:rPr lang="nb-NO" sz="2000" b="1" i="0"/>
            <a:t>Ferdigheter</a:t>
          </a:r>
          <a:endParaRPr lang="en-US" sz="2000" b="1" i="0" dirty="0"/>
        </a:p>
      </dgm:t>
    </dgm:pt>
    <dgm:pt modelId="{425732B5-7805-4CA0-9267-5873C4163B04}" type="parTrans" cxnId="{0277E9AA-8368-4677-BE8A-8EDC531032BE}">
      <dgm:prSet/>
      <dgm:spPr/>
      <dgm:t>
        <a:bodyPr/>
        <a:lstStyle/>
        <a:p>
          <a:endParaRPr lang="en-US" sz="2000" b="1" i="0"/>
        </a:p>
      </dgm:t>
    </dgm:pt>
    <dgm:pt modelId="{9AAEE127-EF0D-4D6D-BB9C-664E3D5CA958}" type="sibTrans" cxnId="{0277E9AA-8368-4677-BE8A-8EDC531032BE}">
      <dgm:prSet/>
      <dgm:spPr/>
      <dgm:t>
        <a:bodyPr/>
        <a:lstStyle/>
        <a:p>
          <a:endParaRPr lang="en-US" sz="2000" b="1" i="0"/>
        </a:p>
      </dgm:t>
    </dgm:pt>
    <dgm:pt modelId="{76343D56-5CDB-43CA-8666-98DE743C8E91}">
      <dgm:prSet custT="1"/>
      <dgm:spPr>
        <a:noFill/>
      </dgm:spPr>
      <dgm:t>
        <a:bodyPr/>
        <a:lstStyle/>
        <a:p>
          <a:endParaRPr lang="en-US" sz="2000" b="1" i="0"/>
        </a:p>
      </dgm:t>
    </dgm:pt>
    <dgm:pt modelId="{1067C8C7-8D5B-4CBE-97E3-41EB371CC8EE}" type="sibTrans" cxnId="{BE763113-8F61-4229-8AB0-C9F8562B29FC}">
      <dgm:prSet/>
      <dgm:spPr/>
      <dgm:t>
        <a:bodyPr/>
        <a:lstStyle/>
        <a:p>
          <a:endParaRPr lang="nb-NO" sz="2000" b="1" i="0"/>
        </a:p>
      </dgm:t>
    </dgm:pt>
    <dgm:pt modelId="{22E76322-D9A4-4104-87C1-42436B1C00AB}" type="parTrans" cxnId="{BE763113-8F61-4229-8AB0-C9F8562B29FC}">
      <dgm:prSet/>
      <dgm:spPr/>
      <dgm:t>
        <a:bodyPr/>
        <a:lstStyle/>
        <a:p>
          <a:endParaRPr lang="nb-NO" sz="2000" b="1" i="0"/>
        </a:p>
      </dgm:t>
    </dgm:pt>
    <dgm:pt modelId="{E74165A3-CED5-4978-936F-B1210B60A819}" type="pres">
      <dgm:prSet presAssocID="{AC32A891-5816-4044-99CA-5F5C1184EBC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371F4D96-C753-48EF-B68D-8BFE36A7FD6B}" type="pres">
      <dgm:prSet presAssocID="{AC32A891-5816-4044-99CA-5F5C1184EBCE}" presName="children" presStyleCnt="0"/>
      <dgm:spPr/>
    </dgm:pt>
    <dgm:pt modelId="{5015FA1F-7C52-42FB-9191-9C394091329C}" type="pres">
      <dgm:prSet presAssocID="{AC32A891-5816-4044-99CA-5F5C1184EBCE}" presName="childPlaceholder" presStyleCnt="0"/>
      <dgm:spPr/>
    </dgm:pt>
    <dgm:pt modelId="{74576F29-4729-43A4-A230-698353A7732D}" type="pres">
      <dgm:prSet presAssocID="{AC32A891-5816-4044-99CA-5F5C1184EBCE}" presName="circle" presStyleCnt="0"/>
      <dgm:spPr/>
    </dgm:pt>
    <dgm:pt modelId="{65679F44-E40F-465F-80D2-88D781049635}" type="pres">
      <dgm:prSet presAssocID="{AC32A891-5816-4044-99CA-5F5C1184EBCE}" presName="quadrant1" presStyleLbl="node1" presStyleIdx="0" presStyleCnt="4" custLinFactNeighborX="-839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3A14E1E-CD4B-4F1E-8C32-A931AF593AE4}" type="pres">
      <dgm:prSet presAssocID="{AC32A891-5816-4044-99CA-5F5C1184EBCE}" presName="quadrant2" presStyleLbl="node1" presStyleIdx="1" presStyleCnt="4" custLinFactNeighborX="-7309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35464C8-5611-4FA2-B8CD-45CD22A92964}" type="pres">
      <dgm:prSet presAssocID="{AC32A891-5816-4044-99CA-5F5C1184EBCE}" presName="quadrant3" presStyleLbl="node1" presStyleIdx="2" presStyleCnt="4" custAng="2290394" custScaleX="36251" custScaleY="54400" custLinFactNeighborX="-63296" custLinFactNeighborY="81541">
        <dgm:presLayoutVars>
          <dgm:chMax val="1"/>
          <dgm:bulletEnabled val="1"/>
        </dgm:presLayoutVars>
      </dgm:prSet>
      <dgm:spPr>
        <a:prstGeom prst="leftArrow">
          <a:avLst/>
        </a:prstGeom>
      </dgm:spPr>
      <dgm:t>
        <a:bodyPr/>
        <a:lstStyle/>
        <a:p>
          <a:endParaRPr lang="nb-NO"/>
        </a:p>
      </dgm:t>
    </dgm:pt>
    <dgm:pt modelId="{6274445C-B43C-4D41-ADFC-72C268901B21}" type="pres">
      <dgm:prSet presAssocID="{AC32A891-5816-4044-99CA-5F5C1184EBCE}" presName="quadrant4" presStyleLbl="node1" presStyleIdx="3" presStyleCnt="4" custAng="18919880" custScaleX="49296" custScaleY="36315" custLinFactX="100000" custLinFactNeighborX="171708" custLinFactNeighborY="-29089">
        <dgm:presLayoutVars>
          <dgm:chMax val="1"/>
          <dgm:bulletEnabled val="1"/>
        </dgm:presLayoutVars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prstGeom prst="leftArrow">
          <a:avLst/>
        </a:prstGeom>
        <a:noFill/>
        <a:ln>
          <a:noFill/>
        </a:ln>
      </dgm:spPr>
      <dgm:t>
        <a:bodyPr/>
        <a:lstStyle/>
        <a:p>
          <a:endParaRPr lang="nb-NO"/>
        </a:p>
      </dgm:t>
    </dgm:pt>
    <dgm:pt modelId="{02A028C8-7B20-4F4C-A343-7AF2232956E6}" type="pres">
      <dgm:prSet presAssocID="{AC32A891-5816-4044-99CA-5F5C1184EBCE}" presName="quadrantPlaceholder" presStyleCnt="0"/>
      <dgm:spPr/>
    </dgm:pt>
    <dgm:pt modelId="{5420E759-3EA3-4482-91A8-F18F3A809D93}" type="pres">
      <dgm:prSet presAssocID="{AC32A891-5816-4044-99CA-5F5C1184EBCE}" presName="center1" presStyleLbl="fgShp" presStyleIdx="0" presStyleCnt="2"/>
      <dgm:spPr/>
    </dgm:pt>
    <dgm:pt modelId="{E0991182-8099-48B4-8845-27E422DEDDB8}" type="pres">
      <dgm:prSet presAssocID="{AC32A891-5816-4044-99CA-5F5C1184EBCE}" presName="center2" presStyleLbl="fgShp" presStyleIdx="1" presStyleCnt="2"/>
      <dgm:spPr/>
    </dgm:pt>
  </dgm:ptLst>
  <dgm:cxnLst>
    <dgm:cxn modelId="{20606D0C-4488-45EA-A931-38F51394430D}" type="presOf" srcId="{0960F09C-6E04-44D3-951D-1CCBD01E4592}" destId="{C3A14E1E-CD4B-4F1E-8C32-A931AF593AE4}" srcOrd="0" destOrd="0" presId="urn:microsoft.com/office/officeart/2005/8/layout/cycle4"/>
    <dgm:cxn modelId="{0AA08B76-2704-4BC8-BC5B-F53F568A6B9D}" type="presOf" srcId="{AC32A891-5816-4044-99CA-5F5C1184EBCE}" destId="{E74165A3-CED5-4978-936F-B1210B60A819}" srcOrd="0" destOrd="0" presId="urn:microsoft.com/office/officeart/2005/8/layout/cycle4"/>
    <dgm:cxn modelId="{4C719607-CE7E-4E17-969E-FFA870B9FEB7}" type="presOf" srcId="{669F2592-7F83-4842-9C61-68BA4AE703C5}" destId="{65679F44-E40F-465F-80D2-88D781049635}" srcOrd="0" destOrd="0" presId="urn:microsoft.com/office/officeart/2005/8/layout/cycle4"/>
    <dgm:cxn modelId="{D6E72BDA-B629-4B38-94AA-EF6B722B0329}" type="presOf" srcId="{76343D56-5CDB-43CA-8666-98DE743C8E91}" destId="{835464C8-5611-4FA2-B8CD-45CD22A92964}" srcOrd="0" destOrd="0" presId="urn:microsoft.com/office/officeart/2005/8/layout/cycle4"/>
    <dgm:cxn modelId="{BE763113-8F61-4229-8AB0-C9F8562B29FC}" srcId="{AC32A891-5816-4044-99CA-5F5C1184EBCE}" destId="{76343D56-5CDB-43CA-8666-98DE743C8E91}" srcOrd="2" destOrd="0" parTransId="{22E76322-D9A4-4104-87C1-42436B1C00AB}" sibTransId="{1067C8C7-8D5B-4CBE-97E3-41EB371CC8EE}"/>
    <dgm:cxn modelId="{0277E9AA-8368-4677-BE8A-8EDC531032BE}" srcId="{AC32A891-5816-4044-99CA-5F5C1184EBCE}" destId="{0960F09C-6E04-44D3-951D-1CCBD01E4592}" srcOrd="1" destOrd="0" parTransId="{425732B5-7805-4CA0-9267-5873C4163B04}" sibTransId="{9AAEE127-EF0D-4D6D-BB9C-664E3D5CA958}"/>
    <dgm:cxn modelId="{99C97608-989E-46A2-AD3C-647092B3247A}" srcId="{AC32A891-5816-4044-99CA-5F5C1184EBCE}" destId="{669F2592-7F83-4842-9C61-68BA4AE703C5}" srcOrd="0" destOrd="0" parTransId="{A9E9F3C5-63DE-4C67-BDB8-695C19C73F42}" sibTransId="{4C96037C-710A-43DC-8A1E-2089D138EA7D}"/>
    <dgm:cxn modelId="{0F39EC09-BE6B-4DDD-84F1-B0D4C216AFCD}" type="presParOf" srcId="{E74165A3-CED5-4978-936F-B1210B60A819}" destId="{371F4D96-C753-48EF-B68D-8BFE36A7FD6B}" srcOrd="0" destOrd="0" presId="urn:microsoft.com/office/officeart/2005/8/layout/cycle4"/>
    <dgm:cxn modelId="{4F2E607E-AEF7-43BE-B110-B4B6FB45A4CC}" type="presParOf" srcId="{371F4D96-C753-48EF-B68D-8BFE36A7FD6B}" destId="{5015FA1F-7C52-42FB-9191-9C394091329C}" srcOrd="0" destOrd="0" presId="urn:microsoft.com/office/officeart/2005/8/layout/cycle4"/>
    <dgm:cxn modelId="{C5774320-9028-477F-9E43-DD294E1625F0}" type="presParOf" srcId="{E74165A3-CED5-4978-936F-B1210B60A819}" destId="{74576F29-4729-43A4-A230-698353A7732D}" srcOrd="1" destOrd="0" presId="urn:microsoft.com/office/officeart/2005/8/layout/cycle4"/>
    <dgm:cxn modelId="{400CAE16-E60A-4BEC-B472-B18C9708016D}" type="presParOf" srcId="{74576F29-4729-43A4-A230-698353A7732D}" destId="{65679F44-E40F-465F-80D2-88D781049635}" srcOrd="0" destOrd="0" presId="urn:microsoft.com/office/officeart/2005/8/layout/cycle4"/>
    <dgm:cxn modelId="{61D6724F-40FC-47BC-ACBE-598B79C1C3A7}" type="presParOf" srcId="{74576F29-4729-43A4-A230-698353A7732D}" destId="{C3A14E1E-CD4B-4F1E-8C32-A931AF593AE4}" srcOrd="1" destOrd="0" presId="urn:microsoft.com/office/officeart/2005/8/layout/cycle4"/>
    <dgm:cxn modelId="{5CA7A20A-E015-4442-B4D2-F75480A69245}" type="presParOf" srcId="{74576F29-4729-43A4-A230-698353A7732D}" destId="{835464C8-5611-4FA2-B8CD-45CD22A92964}" srcOrd="2" destOrd="0" presId="urn:microsoft.com/office/officeart/2005/8/layout/cycle4"/>
    <dgm:cxn modelId="{E84CA39A-1156-460C-8EE4-87D8D462E9DC}" type="presParOf" srcId="{74576F29-4729-43A4-A230-698353A7732D}" destId="{6274445C-B43C-4D41-ADFC-72C268901B21}" srcOrd="3" destOrd="0" presId="urn:microsoft.com/office/officeart/2005/8/layout/cycle4"/>
    <dgm:cxn modelId="{DB73C2E6-FC79-48DD-9E0B-8A89689D67BF}" type="presParOf" srcId="{74576F29-4729-43A4-A230-698353A7732D}" destId="{02A028C8-7B20-4F4C-A343-7AF2232956E6}" srcOrd="4" destOrd="0" presId="urn:microsoft.com/office/officeart/2005/8/layout/cycle4"/>
    <dgm:cxn modelId="{63EDC7D6-3540-4462-A297-B8D3900AE3DF}" type="presParOf" srcId="{E74165A3-CED5-4978-936F-B1210B60A819}" destId="{5420E759-3EA3-4482-91A8-F18F3A809D93}" srcOrd="2" destOrd="0" presId="urn:microsoft.com/office/officeart/2005/8/layout/cycle4"/>
    <dgm:cxn modelId="{E41BF8F1-0DC3-4D82-A768-C4E1726B36BE}" type="presParOf" srcId="{E74165A3-CED5-4978-936F-B1210B60A819}" destId="{E0991182-8099-48B4-8845-27E422DEDD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79F44-E40F-465F-80D2-88D781049635}">
      <dsp:nvSpPr>
        <dsp:cNvPr id="0" name=""/>
        <dsp:cNvSpPr/>
      </dsp:nvSpPr>
      <dsp:spPr>
        <a:xfrm>
          <a:off x="1504183" y="326331"/>
          <a:ext cx="2478976" cy="2478976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i="0" kern="1200" dirty="0"/>
            <a:t>Kunnskap</a:t>
          </a:r>
          <a:endParaRPr lang="en-US" sz="2000" b="1" i="0" kern="1200" dirty="0"/>
        </a:p>
      </dsp:txBody>
      <dsp:txXfrm>
        <a:off x="2230258" y="1052406"/>
        <a:ext cx="1752901" cy="1752901"/>
      </dsp:txXfrm>
    </dsp:sp>
    <dsp:sp modelId="{C3A14E1E-CD4B-4F1E-8C32-A931AF593AE4}">
      <dsp:nvSpPr>
        <dsp:cNvPr id="0" name=""/>
        <dsp:cNvSpPr/>
      </dsp:nvSpPr>
      <dsp:spPr>
        <a:xfrm rot="5400000">
          <a:off x="4124534" y="326331"/>
          <a:ext cx="2478976" cy="2478976"/>
        </a:xfrm>
        <a:prstGeom prst="pieWedg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i="0" kern="1200"/>
            <a:t>Ferdigheter</a:t>
          </a:r>
          <a:endParaRPr lang="en-US" sz="2000" b="1" i="0" kern="1200" dirty="0"/>
        </a:p>
      </dsp:txBody>
      <dsp:txXfrm rot="-5400000">
        <a:off x="4124534" y="1052406"/>
        <a:ext cx="1752901" cy="1752901"/>
      </dsp:txXfrm>
    </dsp:sp>
    <dsp:sp modelId="{835464C8-5611-4FA2-B8CD-45CD22A92964}">
      <dsp:nvSpPr>
        <dsp:cNvPr id="0" name=""/>
        <dsp:cNvSpPr/>
      </dsp:nvSpPr>
      <dsp:spPr>
        <a:xfrm rot="13090394">
          <a:off x="3526791" y="5050837"/>
          <a:ext cx="898653" cy="1348563"/>
        </a:xfrm>
        <a:prstGeom prst="leftArrow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i="0" kern="1200"/>
        </a:p>
      </dsp:txBody>
      <dsp:txXfrm rot="10800000">
        <a:off x="3550814" y="5318553"/>
        <a:ext cx="673990" cy="674281"/>
      </dsp:txXfrm>
    </dsp:sp>
    <dsp:sp modelId="{6274445C-B43C-4D41-ADFC-72C268901B21}">
      <dsp:nvSpPr>
        <dsp:cNvPr id="0" name=""/>
        <dsp:cNvSpPr/>
      </dsp:nvSpPr>
      <dsp:spPr>
        <a:xfrm rot="13519880">
          <a:off x="8046823" y="2827171"/>
          <a:ext cx="900240" cy="1222036"/>
        </a:xfrm>
        <a:prstGeom prst="leftArrow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5420E759-3EA3-4482-91A8-F18F3A809D93}">
      <dsp:nvSpPr>
        <dsp:cNvPr id="0" name=""/>
        <dsp:cNvSpPr/>
      </dsp:nvSpPr>
      <dsp:spPr>
        <a:xfrm>
          <a:off x="3820519" y="2347298"/>
          <a:ext cx="855905" cy="74426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0991182-8099-48B4-8845-27E422DEDDB8}">
      <dsp:nvSpPr>
        <dsp:cNvPr id="0" name=""/>
        <dsp:cNvSpPr/>
      </dsp:nvSpPr>
      <dsp:spPr>
        <a:xfrm rot="10800000">
          <a:off x="3820519" y="2633554"/>
          <a:ext cx="855905" cy="74426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0158E-8532-4999-931F-839B7CD82145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8CA84-5559-40D0-9222-A45EE341A3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8909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1C377-991F-440F-BF4D-9FF07E554856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EDB71-EC65-4DF6-961A-CAC3D23F51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8266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BBB4D-696A-453C-8D47-1C33D96B1166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791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499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088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814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41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882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410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377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955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859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228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58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C62B-DB96-4856-B7D2-BE481C41A464}" type="datetimeFigureOut">
              <a:rPr lang="nb-NO" smtClean="0"/>
              <a:t>22.10.2019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17160"/>
            <a:ext cx="2088231" cy="537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864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28585327"/>
              </p:ext>
            </p:extLst>
          </p:nvPr>
        </p:nvGraphicFramePr>
        <p:xfrm>
          <a:off x="604237" y="235777"/>
          <a:ext cx="8496944" cy="5725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2090180" y="3336802"/>
            <a:ext cx="2307280" cy="2307280"/>
            <a:chOff x="1807089" y="2758166"/>
            <a:chExt cx="2307280" cy="2307280"/>
          </a:xfrm>
          <a:scene3d>
            <a:camera prst="orthographicFront"/>
            <a:lightRig rig="flat" dir="t"/>
          </a:scene3d>
        </p:grpSpPr>
        <p:sp>
          <p:nvSpPr>
            <p:cNvPr id="14" name="Pie 13"/>
            <p:cNvSpPr/>
            <p:nvPr/>
          </p:nvSpPr>
          <p:spPr>
            <a:xfrm rot="16200000">
              <a:off x="1807089" y="2758166"/>
              <a:ext cx="2307280" cy="2307280"/>
            </a:xfrm>
            <a:prstGeom prst="pieWedg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Pie 4"/>
            <p:cNvSpPr txBox="1"/>
            <p:nvPr/>
          </p:nvSpPr>
          <p:spPr>
            <a:xfrm rot="21600000">
              <a:off x="2482876" y="2758166"/>
              <a:ext cx="1631493" cy="163149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i="0" kern="1200"/>
                <a:t>Holdninger</a:t>
              </a:r>
            </a:p>
          </p:txBody>
        </p:sp>
      </p:grp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3705" y="4277414"/>
            <a:ext cx="2632262" cy="1815882"/>
          </a:xfrm>
          <a:prstGeom prst="rect">
            <a:avLst/>
          </a:prstGeom>
          <a:solidFill>
            <a:srgbClr val="FFFFFF"/>
          </a:solidFill>
          <a:ln w="25400">
            <a:solidFill>
              <a:srgbClr val="4BACC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nb-NO" altLang="nb-NO" sz="1600" b="1" i="1" dirty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Elevene skal få hjelp til å utvikle holdninger og engasjement:</a:t>
            </a:r>
          </a:p>
          <a:p>
            <a:pPr lvl="0"/>
            <a:endParaRPr lang="nb-NO" sz="1600" dirty="0"/>
          </a:p>
          <a:p>
            <a:pPr lvl="0"/>
            <a:endParaRPr lang="nb-NO" sz="1600" dirty="0"/>
          </a:p>
          <a:p>
            <a:pPr lvl="0"/>
            <a:endParaRPr lang="nb-NO" sz="1600" dirty="0"/>
          </a:p>
          <a:p>
            <a:pPr lvl="0"/>
            <a:endParaRPr lang="nb-NO" sz="1600" dirty="0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6516217" y="587152"/>
            <a:ext cx="2520279" cy="1815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b-NO" altLang="nb-NO" sz="1600" b="1" i="1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Elevene skal ha </a:t>
            </a:r>
            <a:r>
              <a:rPr lang="nb-NO" altLang="nb-NO" sz="1600" b="1" i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ferdigheter (kognitive, praktiske og sosiale) </a:t>
            </a:r>
            <a:r>
              <a:rPr lang="nb-NO" altLang="nb-NO" sz="1600" b="1" i="1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innen:</a:t>
            </a:r>
            <a:endParaRPr lang="nb-NO" sz="1600" b="1" i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endParaRPr lang="nb-NO" sz="1600" b="1" i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endParaRPr lang="nb-NO" sz="1600" b="1" i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endParaRPr lang="nb-NO" sz="1600" b="1" i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endParaRPr lang="nb-NO" sz="1600" b="1" i="1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33705" y="548680"/>
            <a:ext cx="2600994" cy="18543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sz="1600" b="1" i="1" dirty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Elevene skal kunne noe </a:t>
            </a:r>
            <a:r>
              <a:rPr lang="nb-NO" altLang="nb-NO" sz="1600" b="1" i="1" dirty="0" smtClean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om (fagspesifikk og tverrfaglig kunnskap):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owchart: Alternate Process 6"/>
          <p:cNvSpPr>
            <a:spLocks noChangeArrowheads="1"/>
          </p:cNvSpPr>
          <p:nvPr/>
        </p:nvSpPr>
        <p:spPr bwMode="auto">
          <a:xfrm>
            <a:off x="3491880" y="2492896"/>
            <a:ext cx="2933031" cy="1080120"/>
          </a:xfrm>
          <a:prstGeom prst="flowChartAlternateProcess">
            <a:avLst/>
          </a:prstGeom>
          <a:gradFill rotWithShape="1">
            <a:gsLst>
              <a:gs pos="0">
                <a:srgbClr val="CB6C1D"/>
              </a:gs>
              <a:gs pos="80000">
                <a:srgbClr val="FF8F2A"/>
              </a:gs>
              <a:gs pos="100000">
                <a:srgbClr val="FF8F26"/>
              </a:gs>
            </a:gsLst>
            <a:lin ang="16200000"/>
          </a:gra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nb-NO" b="1" dirty="0"/>
          </a:p>
          <a:p>
            <a:pPr algn="ctr"/>
            <a:r>
              <a:rPr lang="nb-NO" b="1" dirty="0"/>
              <a:t>KOMPETANSER FOR BÆREKRAFTIG UTVIKLING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1060823" y="1995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11793" y="5837752"/>
            <a:ext cx="25202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050" dirty="0"/>
              <a:t>Scheie &amp; Korsager, Naturfag 2/14</a:t>
            </a:r>
          </a:p>
        </p:txBody>
      </p:sp>
      <p:sp>
        <p:nvSpPr>
          <p:cNvPr id="2" name="Down Arrow 1"/>
          <p:cNvSpPr/>
          <p:nvPr/>
        </p:nvSpPr>
        <p:spPr>
          <a:xfrm rot="9164607">
            <a:off x="5931937" y="3501933"/>
            <a:ext cx="1255981" cy="82918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5764462" y="4606748"/>
            <a:ext cx="3009076" cy="94689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nb-NO" b="1" cap="all">
                <a:solidFill>
                  <a:srgbClr val="00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Handlingskompetanse</a:t>
            </a:r>
            <a:endParaRPr lang="en-GB" altLang="nb-NO" sz="3200" cap="al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Down Arrow 15"/>
          <p:cNvSpPr/>
          <p:nvPr/>
        </p:nvSpPr>
        <p:spPr>
          <a:xfrm rot="20075059">
            <a:off x="6087647" y="3912278"/>
            <a:ext cx="1259451" cy="660596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2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9525</TotalTime>
  <Words>51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Times New Roman</vt:lpstr>
      <vt:lpstr>Trebuchet MS</vt:lpstr>
      <vt:lpstr>Office Theme</vt:lpstr>
      <vt:lpstr>PowerPoint Presentation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Karoline Mihle-Koller</dc:creator>
  <cp:lastModifiedBy>Geir Ramstad</cp:lastModifiedBy>
  <cp:revision>467</cp:revision>
  <cp:lastPrinted>2019-09-12T06:03:54Z</cp:lastPrinted>
  <dcterms:created xsi:type="dcterms:W3CDTF">2017-08-28T11:55:38Z</dcterms:created>
  <dcterms:modified xsi:type="dcterms:W3CDTF">2019-10-22T13:33:52Z</dcterms:modified>
</cp:coreProperties>
</file>