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1439" r:id="rId5"/>
    <p:sldId id="1379" r:id="rId6"/>
    <p:sldId id="1380" r:id="rId7"/>
    <p:sldId id="1381" r:id="rId8"/>
    <p:sldId id="1382" r:id="rId9"/>
    <p:sldId id="1448" r:id="rId10"/>
    <p:sldId id="1383" r:id="rId11"/>
    <p:sldId id="1426" r:id="rId12"/>
  </p:sldIdLst>
  <p:sldSz cx="9144000" cy="6858000" type="screen4x3"/>
  <p:notesSz cx="6794500" cy="9906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ne Nergård" initials="TN" lastIdx="17" clrIdx="0">
    <p:extLst>
      <p:ext uri="{19B8F6BF-5375-455C-9EA6-DF929625EA0E}">
        <p15:presenceInfo xmlns:p15="http://schemas.microsoft.com/office/powerpoint/2012/main" userId="S::tone.nergard@nord.no::70476c02-8d72-4722-a920-1243f62d017a" providerId="AD"/>
      </p:ext>
    </p:extLst>
  </p:cmAuthor>
  <p:cmAuthor id="2" name="Eldri Scheie" initials="ES" lastIdx="1" clrIdx="1">
    <p:extLst>
      <p:ext uri="{19B8F6BF-5375-455C-9EA6-DF929625EA0E}">
        <p15:presenceInfo xmlns:p15="http://schemas.microsoft.com/office/powerpoint/2012/main" userId="S-1-5-21-1927809936-1189766144-1318725885-3330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FAFAF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E60137-2C33-4FE4-BD9D-BC6650DC4FA3}" v="25" dt="2021-10-14T08:32:16.3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ys stil 2 – uthev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iddels stil 4 – uthevin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9678" autoAdjust="0"/>
  </p:normalViewPr>
  <p:slideViewPr>
    <p:cSldViewPr>
      <p:cViewPr varScale="1">
        <p:scale>
          <a:sx n="104" d="100"/>
          <a:sy n="104" d="100"/>
        </p:scale>
        <p:origin x="186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2552"/>
    </p:cViewPr>
  </p:sorterViewPr>
  <p:notesViewPr>
    <p:cSldViewPr>
      <p:cViewPr varScale="1">
        <p:scale>
          <a:sx n="91" d="100"/>
          <a:sy n="91" d="100"/>
        </p:scale>
        <p:origin x="3774" y="6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e Nergård" userId="70476c02-8d72-4722-a920-1243f62d017a" providerId="ADAL" clId="{D6E60137-2C33-4FE4-BD9D-BC6650DC4FA3}"/>
    <pc:docChg chg="undo custSel addSld delSld modSld">
      <pc:chgData name="Tone Nergård" userId="70476c02-8d72-4722-a920-1243f62d017a" providerId="ADAL" clId="{D6E60137-2C33-4FE4-BD9D-BC6650DC4FA3}" dt="2021-10-14T08:37:01.860" v="1289" actId="20577"/>
      <pc:docMkLst>
        <pc:docMk/>
      </pc:docMkLst>
      <pc:sldChg chg="modNotesTx">
        <pc:chgData name="Tone Nergård" userId="70476c02-8d72-4722-a920-1243f62d017a" providerId="ADAL" clId="{D6E60137-2C33-4FE4-BD9D-BC6650DC4FA3}" dt="2021-10-14T08:03:40.084" v="679" actId="20577"/>
        <pc:sldMkLst>
          <pc:docMk/>
          <pc:sldMk cId="2961032483" sldId="1231"/>
        </pc:sldMkLst>
      </pc:sldChg>
      <pc:sldChg chg="modSp mod">
        <pc:chgData name="Tone Nergård" userId="70476c02-8d72-4722-a920-1243f62d017a" providerId="ADAL" clId="{D6E60137-2C33-4FE4-BD9D-BC6650DC4FA3}" dt="2021-10-14T07:59:38.530" v="627" actId="20577"/>
        <pc:sldMkLst>
          <pc:docMk/>
          <pc:sldMk cId="2822301700" sldId="1348"/>
        </pc:sldMkLst>
        <pc:spChg chg="mod">
          <ac:chgData name="Tone Nergård" userId="70476c02-8d72-4722-a920-1243f62d017a" providerId="ADAL" clId="{D6E60137-2C33-4FE4-BD9D-BC6650DC4FA3}" dt="2021-10-14T07:59:38.530" v="627" actId="20577"/>
          <ac:spMkLst>
            <pc:docMk/>
            <pc:sldMk cId="2822301700" sldId="1348"/>
            <ac:spMk id="2" creationId="{00000000-0000-0000-0000-000000000000}"/>
          </ac:spMkLst>
        </pc:spChg>
      </pc:sldChg>
      <pc:sldChg chg="modSp">
        <pc:chgData name="Tone Nergård" userId="70476c02-8d72-4722-a920-1243f62d017a" providerId="ADAL" clId="{D6E60137-2C33-4FE4-BD9D-BC6650DC4FA3}" dt="2021-10-14T08:12:13.637" v="868" actId="20577"/>
        <pc:sldMkLst>
          <pc:docMk/>
          <pc:sldMk cId="1134190088" sldId="1355"/>
        </pc:sldMkLst>
        <pc:spChg chg="mod">
          <ac:chgData name="Tone Nergård" userId="70476c02-8d72-4722-a920-1243f62d017a" providerId="ADAL" clId="{D6E60137-2C33-4FE4-BD9D-BC6650DC4FA3}" dt="2021-10-14T08:12:13.637" v="868" actId="20577"/>
          <ac:spMkLst>
            <pc:docMk/>
            <pc:sldMk cId="1134190088" sldId="1355"/>
            <ac:spMk id="7" creationId="{00000000-0000-0000-0000-000000000000}"/>
          </ac:spMkLst>
        </pc:spChg>
      </pc:sldChg>
      <pc:sldChg chg="modSp mod modAnim modNotesTx">
        <pc:chgData name="Tone Nergård" userId="70476c02-8d72-4722-a920-1243f62d017a" providerId="ADAL" clId="{D6E60137-2C33-4FE4-BD9D-BC6650DC4FA3}" dt="2021-10-14T08:14:40.117" v="875" actId="6549"/>
        <pc:sldMkLst>
          <pc:docMk/>
          <pc:sldMk cId="2401671243" sldId="1357"/>
        </pc:sldMkLst>
        <pc:spChg chg="mod">
          <ac:chgData name="Tone Nergård" userId="70476c02-8d72-4722-a920-1243f62d017a" providerId="ADAL" clId="{D6E60137-2C33-4FE4-BD9D-BC6650DC4FA3}" dt="2021-10-14T08:13:21.764" v="872" actId="14100"/>
          <ac:spMkLst>
            <pc:docMk/>
            <pc:sldMk cId="2401671243" sldId="1357"/>
            <ac:spMk id="5" creationId="{00000000-0000-0000-0000-000000000000}"/>
          </ac:spMkLst>
        </pc:spChg>
      </pc:sldChg>
      <pc:sldChg chg="modSp mod modAnim">
        <pc:chgData name="Tone Nergård" userId="70476c02-8d72-4722-a920-1243f62d017a" providerId="ADAL" clId="{D6E60137-2C33-4FE4-BD9D-BC6650DC4FA3}" dt="2021-10-14T08:15:23.787" v="878" actId="14100"/>
        <pc:sldMkLst>
          <pc:docMk/>
          <pc:sldMk cId="2228914346" sldId="1359"/>
        </pc:sldMkLst>
        <pc:spChg chg="mod">
          <ac:chgData name="Tone Nergård" userId="70476c02-8d72-4722-a920-1243f62d017a" providerId="ADAL" clId="{D6E60137-2C33-4FE4-BD9D-BC6650DC4FA3}" dt="2021-10-14T08:15:23.787" v="878" actId="14100"/>
          <ac:spMkLst>
            <pc:docMk/>
            <pc:sldMk cId="2228914346" sldId="1359"/>
            <ac:spMk id="5" creationId="{00000000-0000-0000-0000-000000000000}"/>
          </ac:spMkLst>
        </pc:spChg>
      </pc:sldChg>
      <pc:sldChg chg="modNotesTx">
        <pc:chgData name="Tone Nergård" userId="70476c02-8d72-4722-a920-1243f62d017a" providerId="ADAL" clId="{D6E60137-2C33-4FE4-BD9D-BC6650DC4FA3}" dt="2021-10-14T07:57:51.616" v="595" actId="6549"/>
        <pc:sldMkLst>
          <pc:docMk/>
          <pc:sldMk cId="3696710227" sldId="1361"/>
        </pc:sldMkLst>
      </pc:sldChg>
      <pc:sldChg chg="modSp mod modNotesTx">
        <pc:chgData name="Tone Nergård" userId="70476c02-8d72-4722-a920-1243f62d017a" providerId="ADAL" clId="{D6E60137-2C33-4FE4-BD9D-BC6650DC4FA3}" dt="2021-10-14T08:06:47.224" v="808" actId="20577"/>
        <pc:sldMkLst>
          <pc:docMk/>
          <pc:sldMk cId="4197516669" sldId="1362"/>
        </pc:sldMkLst>
        <pc:spChg chg="mod">
          <ac:chgData name="Tone Nergård" userId="70476c02-8d72-4722-a920-1243f62d017a" providerId="ADAL" clId="{D6E60137-2C33-4FE4-BD9D-BC6650DC4FA3}" dt="2021-10-14T08:04:55.313" v="769" actId="20577"/>
          <ac:spMkLst>
            <pc:docMk/>
            <pc:sldMk cId="4197516669" sldId="1362"/>
            <ac:spMk id="3" creationId="{00000000-0000-0000-0000-000000000000}"/>
          </ac:spMkLst>
        </pc:spChg>
        <pc:spChg chg="mod">
          <ac:chgData name="Tone Nergård" userId="70476c02-8d72-4722-a920-1243f62d017a" providerId="ADAL" clId="{D6E60137-2C33-4FE4-BD9D-BC6650DC4FA3}" dt="2021-10-13T12:16:12.208" v="69" actId="14100"/>
          <ac:spMkLst>
            <pc:docMk/>
            <pc:sldMk cId="4197516669" sldId="1362"/>
            <ac:spMk id="4" creationId="{00000000-0000-0000-0000-000000000000}"/>
          </ac:spMkLst>
        </pc:spChg>
      </pc:sldChg>
      <pc:sldChg chg="modSp mod">
        <pc:chgData name="Tone Nergård" userId="70476c02-8d72-4722-a920-1243f62d017a" providerId="ADAL" clId="{D6E60137-2C33-4FE4-BD9D-BC6650DC4FA3}" dt="2021-10-14T08:17:28.883" v="903" actId="20577"/>
        <pc:sldMkLst>
          <pc:docMk/>
          <pc:sldMk cId="1225772482" sldId="1365"/>
        </pc:sldMkLst>
        <pc:spChg chg="mod">
          <ac:chgData name="Tone Nergård" userId="70476c02-8d72-4722-a920-1243f62d017a" providerId="ADAL" clId="{D6E60137-2C33-4FE4-BD9D-BC6650DC4FA3}" dt="2021-10-14T08:17:28.883" v="903" actId="20577"/>
          <ac:spMkLst>
            <pc:docMk/>
            <pc:sldMk cId="1225772482" sldId="1365"/>
            <ac:spMk id="3" creationId="{00000000-0000-0000-0000-000000000000}"/>
          </ac:spMkLst>
        </pc:spChg>
      </pc:sldChg>
      <pc:sldChg chg="modSp mod">
        <pc:chgData name="Tone Nergård" userId="70476c02-8d72-4722-a920-1243f62d017a" providerId="ADAL" clId="{D6E60137-2C33-4FE4-BD9D-BC6650DC4FA3}" dt="2021-10-14T08:07:46.218" v="823" actId="20577"/>
        <pc:sldMkLst>
          <pc:docMk/>
          <pc:sldMk cId="3077840896" sldId="1375"/>
        </pc:sldMkLst>
        <pc:spChg chg="mod">
          <ac:chgData name="Tone Nergård" userId="70476c02-8d72-4722-a920-1243f62d017a" providerId="ADAL" clId="{D6E60137-2C33-4FE4-BD9D-BC6650DC4FA3}" dt="2021-10-14T08:07:46.218" v="823" actId="20577"/>
          <ac:spMkLst>
            <pc:docMk/>
            <pc:sldMk cId="3077840896" sldId="1375"/>
            <ac:spMk id="3" creationId="{00000000-0000-0000-0000-000000000000}"/>
          </ac:spMkLst>
        </pc:spChg>
      </pc:sldChg>
      <pc:sldChg chg="modNotesTx">
        <pc:chgData name="Tone Nergård" userId="70476c02-8d72-4722-a920-1243f62d017a" providerId="ADAL" clId="{D6E60137-2C33-4FE4-BD9D-BC6650DC4FA3}" dt="2021-10-14T08:08:36.694" v="857" actId="20577"/>
        <pc:sldMkLst>
          <pc:docMk/>
          <pc:sldMk cId="4265662079" sldId="1376"/>
        </pc:sldMkLst>
      </pc:sldChg>
      <pc:sldChg chg="modSp mod">
        <pc:chgData name="Tone Nergård" userId="70476c02-8d72-4722-a920-1243f62d017a" providerId="ADAL" clId="{D6E60137-2C33-4FE4-BD9D-BC6650DC4FA3}" dt="2021-10-14T08:35:53.467" v="1264" actId="20577"/>
        <pc:sldMkLst>
          <pc:docMk/>
          <pc:sldMk cId="2387070754" sldId="1380"/>
        </pc:sldMkLst>
        <pc:spChg chg="mod">
          <ac:chgData name="Tone Nergård" userId="70476c02-8d72-4722-a920-1243f62d017a" providerId="ADAL" clId="{D6E60137-2C33-4FE4-BD9D-BC6650DC4FA3}" dt="2021-10-14T08:35:53.467" v="1264" actId="20577"/>
          <ac:spMkLst>
            <pc:docMk/>
            <pc:sldMk cId="2387070754" sldId="1380"/>
            <ac:spMk id="3" creationId="{00000000-0000-0000-0000-000000000000}"/>
          </ac:spMkLst>
        </pc:spChg>
      </pc:sldChg>
      <pc:sldChg chg="modSp mod modNotesTx">
        <pc:chgData name="Tone Nergård" userId="70476c02-8d72-4722-a920-1243f62d017a" providerId="ADAL" clId="{D6E60137-2C33-4FE4-BD9D-BC6650DC4FA3}" dt="2021-10-14T08:36:50.063" v="1288" actId="20577"/>
        <pc:sldMkLst>
          <pc:docMk/>
          <pc:sldMk cId="1835094438" sldId="1381"/>
        </pc:sldMkLst>
        <pc:spChg chg="mod">
          <ac:chgData name="Tone Nergård" userId="70476c02-8d72-4722-a920-1243f62d017a" providerId="ADAL" clId="{D6E60137-2C33-4FE4-BD9D-BC6650DC4FA3}" dt="2021-10-14T08:36:20.525" v="1271" actId="20577"/>
          <ac:spMkLst>
            <pc:docMk/>
            <pc:sldMk cId="1835094438" sldId="1381"/>
            <ac:spMk id="3" creationId="{00000000-0000-0000-0000-000000000000}"/>
          </ac:spMkLst>
        </pc:spChg>
      </pc:sldChg>
      <pc:sldChg chg="modSp mod">
        <pc:chgData name="Tone Nergård" userId="70476c02-8d72-4722-a920-1243f62d017a" providerId="ADAL" clId="{D6E60137-2C33-4FE4-BD9D-BC6650DC4FA3}" dt="2021-10-14T08:37:01.860" v="1289" actId="20577"/>
        <pc:sldMkLst>
          <pc:docMk/>
          <pc:sldMk cId="3379546613" sldId="1382"/>
        </pc:sldMkLst>
        <pc:spChg chg="mod">
          <ac:chgData name="Tone Nergård" userId="70476c02-8d72-4722-a920-1243f62d017a" providerId="ADAL" clId="{D6E60137-2C33-4FE4-BD9D-BC6650DC4FA3}" dt="2021-10-14T08:37:01.860" v="1289" actId="20577"/>
          <ac:spMkLst>
            <pc:docMk/>
            <pc:sldMk cId="3379546613" sldId="1382"/>
            <ac:spMk id="3" creationId="{00000000-0000-0000-0000-000000000000}"/>
          </ac:spMkLst>
        </pc:spChg>
      </pc:sldChg>
      <pc:sldChg chg="modSp mod">
        <pc:chgData name="Tone Nergård" userId="70476c02-8d72-4722-a920-1243f62d017a" providerId="ADAL" clId="{D6E60137-2C33-4FE4-BD9D-BC6650DC4FA3}" dt="2021-10-14T08:11:12.155" v="865" actId="6549"/>
        <pc:sldMkLst>
          <pc:docMk/>
          <pc:sldMk cId="2793549460" sldId="1387"/>
        </pc:sldMkLst>
        <pc:spChg chg="mod">
          <ac:chgData name="Tone Nergård" userId="70476c02-8d72-4722-a920-1243f62d017a" providerId="ADAL" clId="{D6E60137-2C33-4FE4-BD9D-BC6650DC4FA3}" dt="2021-10-14T08:11:12.155" v="865" actId="6549"/>
          <ac:spMkLst>
            <pc:docMk/>
            <pc:sldMk cId="2793549460" sldId="1387"/>
            <ac:spMk id="3" creationId="{00000000-0000-0000-0000-000000000000}"/>
          </ac:spMkLst>
        </pc:spChg>
      </pc:sldChg>
      <pc:sldChg chg="modSp mod">
        <pc:chgData name="Tone Nergård" userId="70476c02-8d72-4722-a920-1243f62d017a" providerId="ADAL" clId="{D6E60137-2C33-4FE4-BD9D-BC6650DC4FA3}" dt="2021-10-14T08:09:00.219" v="858" actId="1076"/>
        <pc:sldMkLst>
          <pc:docMk/>
          <pc:sldMk cId="2993235956" sldId="1388"/>
        </pc:sldMkLst>
        <pc:graphicFrameChg chg="mod">
          <ac:chgData name="Tone Nergård" userId="70476c02-8d72-4722-a920-1243f62d017a" providerId="ADAL" clId="{D6E60137-2C33-4FE4-BD9D-BC6650DC4FA3}" dt="2021-10-14T08:09:00.219" v="858" actId="1076"/>
          <ac:graphicFrameMkLst>
            <pc:docMk/>
            <pc:sldMk cId="2993235956" sldId="1388"/>
            <ac:graphicFrameMk id="4" creationId="{00000000-0000-0000-0000-000000000000}"/>
          </ac:graphicFrameMkLst>
        </pc:graphicFrameChg>
      </pc:sldChg>
      <pc:sldChg chg="modSp mod modNotesTx">
        <pc:chgData name="Tone Nergård" userId="70476c02-8d72-4722-a920-1243f62d017a" providerId="ADAL" clId="{D6E60137-2C33-4FE4-BD9D-BC6650DC4FA3}" dt="2021-10-13T12:28:52.664" v="79" actId="20577"/>
        <pc:sldMkLst>
          <pc:docMk/>
          <pc:sldMk cId="322440926" sldId="1389"/>
        </pc:sldMkLst>
        <pc:spChg chg="mod">
          <ac:chgData name="Tone Nergård" userId="70476c02-8d72-4722-a920-1243f62d017a" providerId="ADAL" clId="{D6E60137-2C33-4FE4-BD9D-BC6650DC4FA3}" dt="2021-10-13T12:28:52.664" v="79" actId="20577"/>
          <ac:spMkLst>
            <pc:docMk/>
            <pc:sldMk cId="322440926" sldId="1389"/>
            <ac:spMk id="3" creationId="{00000000-0000-0000-0000-000000000000}"/>
          </ac:spMkLst>
        </pc:spChg>
      </pc:sldChg>
      <pc:sldChg chg="modNotesTx">
        <pc:chgData name="Tone Nergård" userId="70476c02-8d72-4722-a920-1243f62d017a" providerId="ADAL" clId="{D6E60137-2C33-4FE4-BD9D-BC6650DC4FA3}" dt="2021-10-14T08:10:28.483" v="861" actId="20577"/>
        <pc:sldMkLst>
          <pc:docMk/>
          <pc:sldMk cId="3124903310" sldId="1390"/>
        </pc:sldMkLst>
      </pc:sldChg>
      <pc:sldChg chg="modSp mod modNotesTx">
        <pc:chgData name="Tone Nergård" userId="70476c02-8d72-4722-a920-1243f62d017a" providerId="ADAL" clId="{D6E60137-2C33-4FE4-BD9D-BC6650DC4FA3}" dt="2021-10-14T08:26:14.860" v="1098" actId="115"/>
        <pc:sldMkLst>
          <pc:docMk/>
          <pc:sldMk cId="41945965" sldId="1391"/>
        </pc:sldMkLst>
        <pc:spChg chg="mod">
          <ac:chgData name="Tone Nergård" userId="70476c02-8d72-4722-a920-1243f62d017a" providerId="ADAL" clId="{D6E60137-2C33-4FE4-BD9D-BC6650DC4FA3}" dt="2021-10-14T08:17:54.700" v="908" actId="20577"/>
          <ac:spMkLst>
            <pc:docMk/>
            <pc:sldMk cId="41945965" sldId="1391"/>
            <ac:spMk id="2" creationId="{00000000-0000-0000-0000-000000000000}"/>
          </ac:spMkLst>
        </pc:spChg>
      </pc:sldChg>
      <pc:sldChg chg="modSp mod">
        <pc:chgData name="Tone Nergård" userId="70476c02-8d72-4722-a920-1243f62d017a" providerId="ADAL" clId="{D6E60137-2C33-4FE4-BD9D-BC6650DC4FA3}" dt="2021-10-14T08:28:00.743" v="1107" actId="404"/>
        <pc:sldMkLst>
          <pc:docMk/>
          <pc:sldMk cId="225814306" sldId="1395"/>
        </pc:sldMkLst>
        <pc:spChg chg="mod">
          <ac:chgData name="Tone Nergård" userId="70476c02-8d72-4722-a920-1243f62d017a" providerId="ADAL" clId="{D6E60137-2C33-4FE4-BD9D-BC6650DC4FA3}" dt="2021-10-14T08:28:00.743" v="1107" actId="404"/>
          <ac:spMkLst>
            <pc:docMk/>
            <pc:sldMk cId="225814306" sldId="1395"/>
            <ac:spMk id="13" creationId="{00000000-0000-0000-0000-000000000000}"/>
          </ac:spMkLst>
        </pc:spChg>
      </pc:sldChg>
      <pc:sldChg chg="modSp mod modNotesTx">
        <pc:chgData name="Tone Nergård" userId="70476c02-8d72-4722-a920-1243f62d017a" providerId="ADAL" clId="{D6E60137-2C33-4FE4-BD9D-BC6650DC4FA3}" dt="2021-10-14T08:22:00.853" v="1045" actId="20577"/>
        <pc:sldMkLst>
          <pc:docMk/>
          <pc:sldMk cId="3862631139" sldId="1402"/>
        </pc:sldMkLst>
        <pc:spChg chg="mod">
          <ac:chgData name="Tone Nergård" userId="70476c02-8d72-4722-a920-1243f62d017a" providerId="ADAL" clId="{D6E60137-2C33-4FE4-BD9D-BC6650DC4FA3}" dt="2021-10-14T08:20:44.363" v="909" actId="20577"/>
          <ac:spMkLst>
            <pc:docMk/>
            <pc:sldMk cId="3862631139" sldId="1402"/>
            <ac:spMk id="3" creationId="{00000000-0000-0000-0000-000000000000}"/>
          </ac:spMkLst>
        </pc:spChg>
      </pc:sldChg>
      <pc:sldChg chg="modSp mod">
        <pc:chgData name="Tone Nergård" userId="70476c02-8d72-4722-a920-1243f62d017a" providerId="ADAL" clId="{D6E60137-2C33-4FE4-BD9D-BC6650DC4FA3}" dt="2021-10-14T08:25:18.888" v="1047" actId="20577"/>
        <pc:sldMkLst>
          <pc:docMk/>
          <pc:sldMk cId="2918898353" sldId="1409"/>
        </pc:sldMkLst>
        <pc:spChg chg="mod">
          <ac:chgData name="Tone Nergård" userId="70476c02-8d72-4722-a920-1243f62d017a" providerId="ADAL" clId="{D6E60137-2C33-4FE4-BD9D-BC6650DC4FA3}" dt="2021-10-14T08:25:18.888" v="1047" actId="20577"/>
          <ac:spMkLst>
            <pc:docMk/>
            <pc:sldMk cId="2918898353" sldId="1409"/>
            <ac:spMk id="3" creationId="{00000000-0000-0000-0000-000000000000}"/>
          </ac:spMkLst>
        </pc:spChg>
      </pc:sldChg>
      <pc:sldChg chg="modSp mod modNotesTx">
        <pc:chgData name="Tone Nergård" userId="70476c02-8d72-4722-a920-1243f62d017a" providerId="ADAL" clId="{D6E60137-2C33-4FE4-BD9D-BC6650DC4FA3}" dt="2021-10-14T08:32:06.134" v="1139" actId="6549"/>
        <pc:sldMkLst>
          <pc:docMk/>
          <pc:sldMk cId="3006713937" sldId="1421"/>
        </pc:sldMkLst>
        <pc:spChg chg="mod">
          <ac:chgData name="Tone Nergård" userId="70476c02-8d72-4722-a920-1243f62d017a" providerId="ADAL" clId="{D6E60137-2C33-4FE4-BD9D-BC6650DC4FA3}" dt="2021-10-14T08:26:50.684" v="1100" actId="20577"/>
          <ac:spMkLst>
            <pc:docMk/>
            <pc:sldMk cId="3006713937" sldId="1421"/>
            <ac:spMk id="3" creationId="{00000000-0000-0000-0000-000000000000}"/>
          </ac:spMkLst>
        </pc:spChg>
      </pc:sldChg>
      <pc:sldChg chg="modSp mod">
        <pc:chgData name="Tone Nergård" userId="70476c02-8d72-4722-a920-1243f62d017a" providerId="ADAL" clId="{D6E60137-2C33-4FE4-BD9D-BC6650DC4FA3}" dt="2021-10-13T12:32:00.948" v="113" actId="20577"/>
        <pc:sldMkLst>
          <pc:docMk/>
          <pc:sldMk cId="2950365034" sldId="1426"/>
        </pc:sldMkLst>
        <pc:spChg chg="mod">
          <ac:chgData name="Tone Nergård" userId="70476c02-8d72-4722-a920-1243f62d017a" providerId="ADAL" clId="{D6E60137-2C33-4FE4-BD9D-BC6650DC4FA3}" dt="2021-10-13T12:32:00.948" v="113" actId="20577"/>
          <ac:spMkLst>
            <pc:docMk/>
            <pc:sldMk cId="2950365034" sldId="1426"/>
            <ac:spMk id="3" creationId="{00000000-0000-0000-0000-000000000000}"/>
          </ac:spMkLst>
        </pc:spChg>
      </pc:sldChg>
      <pc:sldChg chg="modSp mod">
        <pc:chgData name="Tone Nergård" userId="70476c02-8d72-4722-a920-1243f62d017a" providerId="ADAL" clId="{D6E60137-2C33-4FE4-BD9D-BC6650DC4FA3}" dt="2021-10-13T12:32:34.473" v="114" actId="20577"/>
        <pc:sldMkLst>
          <pc:docMk/>
          <pc:sldMk cId="3565254531" sldId="1429"/>
        </pc:sldMkLst>
        <pc:spChg chg="mod">
          <ac:chgData name="Tone Nergård" userId="70476c02-8d72-4722-a920-1243f62d017a" providerId="ADAL" clId="{D6E60137-2C33-4FE4-BD9D-BC6650DC4FA3}" dt="2021-10-13T12:32:34.473" v="114" actId="20577"/>
          <ac:spMkLst>
            <pc:docMk/>
            <pc:sldMk cId="3565254531" sldId="1429"/>
            <ac:spMk id="2" creationId="{00000000-0000-0000-0000-000000000000}"/>
          </ac:spMkLst>
        </pc:spChg>
      </pc:sldChg>
      <pc:sldChg chg="del">
        <pc:chgData name="Tone Nergård" userId="70476c02-8d72-4722-a920-1243f62d017a" providerId="ADAL" clId="{D6E60137-2C33-4FE4-BD9D-BC6650DC4FA3}" dt="2021-10-14T07:08:04.223" v="115" actId="2696"/>
        <pc:sldMkLst>
          <pc:docMk/>
          <pc:sldMk cId="3231098243" sldId="1430"/>
        </pc:sldMkLst>
      </pc:sldChg>
      <pc:sldChg chg="modSp add mod modNotesTx">
        <pc:chgData name="Tone Nergård" userId="70476c02-8d72-4722-a920-1243f62d017a" providerId="ADAL" clId="{D6E60137-2C33-4FE4-BD9D-BC6650DC4FA3}" dt="2021-10-14T08:06:32.349" v="804" actId="20577"/>
        <pc:sldMkLst>
          <pc:docMk/>
          <pc:sldMk cId="4008559663" sldId="1430"/>
        </pc:sldMkLst>
        <pc:spChg chg="mod">
          <ac:chgData name="Tone Nergård" userId="70476c02-8d72-4722-a920-1243f62d017a" providerId="ADAL" clId="{D6E60137-2C33-4FE4-BD9D-BC6650DC4FA3}" dt="2021-10-14T08:00:46.501" v="632" actId="207"/>
          <ac:spMkLst>
            <pc:docMk/>
            <pc:sldMk cId="4008559663" sldId="1430"/>
            <ac:spMk id="2" creationId="{00000000-0000-0000-0000-000000000000}"/>
          </ac:spMkLst>
        </pc:spChg>
        <pc:spChg chg="mod">
          <ac:chgData name="Tone Nergård" userId="70476c02-8d72-4722-a920-1243f62d017a" providerId="ADAL" clId="{D6E60137-2C33-4FE4-BD9D-BC6650DC4FA3}" dt="2021-10-14T08:01:58.205" v="655" actId="20577"/>
          <ac:spMkLst>
            <pc:docMk/>
            <pc:sldMk cId="4008559663" sldId="1430"/>
            <ac:spMk id="3" creationId="{00000000-0000-0000-0000-000000000000}"/>
          </ac:spMkLst>
        </pc:spChg>
      </pc:sldChg>
      <pc:sldChg chg="addSp modSp mod modAnim modNotesTx">
        <pc:chgData name="Tone Nergård" userId="70476c02-8d72-4722-a920-1243f62d017a" providerId="ADAL" clId="{D6E60137-2C33-4FE4-BD9D-BC6650DC4FA3}" dt="2021-10-14T07:50:07.953" v="589" actId="20577"/>
        <pc:sldMkLst>
          <pc:docMk/>
          <pc:sldMk cId="3002093327" sldId="1431"/>
        </pc:sldMkLst>
        <pc:spChg chg="add mod">
          <ac:chgData name="Tone Nergård" userId="70476c02-8d72-4722-a920-1243f62d017a" providerId="ADAL" clId="{D6E60137-2C33-4FE4-BD9D-BC6650DC4FA3}" dt="2021-10-14T07:11:58.639" v="121" actId="14100"/>
          <ac:spMkLst>
            <pc:docMk/>
            <pc:sldMk cId="3002093327" sldId="1431"/>
            <ac:spMk id="5" creationId="{C33B202D-613F-4920-9A00-C6E0CE4C1E8F}"/>
          </ac:spMkLst>
        </pc:spChg>
      </pc:sldChg>
      <pc:sldChg chg="modSp mod">
        <pc:chgData name="Tone Nergård" userId="70476c02-8d72-4722-a920-1243f62d017a" providerId="ADAL" clId="{D6E60137-2C33-4FE4-BD9D-BC6650DC4FA3}" dt="2021-10-14T07:57:20.791" v="594" actId="5793"/>
        <pc:sldMkLst>
          <pc:docMk/>
          <pc:sldMk cId="2557571417" sldId="1432"/>
        </pc:sldMkLst>
        <pc:spChg chg="mod">
          <ac:chgData name="Tone Nergård" userId="70476c02-8d72-4722-a920-1243f62d017a" providerId="ADAL" clId="{D6E60137-2C33-4FE4-BD9D-BC6650DC4FA3}" dt="2021-10-14T07:57:20.791" v="594" actId="5793"/>
          <ac:spMkLst>
            <pc:docMk/>
            <pc:sldMk cId="2557571417" sldId="1432"/>
            <ac:spMk id="3" creationId="{00000000-0000-0000-0000-000000000000}"/>
          </ac:spMkLst>
        </pc:spChg>
      </pc:sldChg>
      <pc:sldChg chg="add del mod modShow">
        <pc:chgData name="Tone Nergård" userId="70476c02-8d72-4722-a920-1243f62d017a" providerId="ADAL" clId="{D6E60137-2C33-4FE4-BD9D-BC6650DC4FA3}" dt="2021-10-14T07:48:52.413" v="577" actId="47"/>
        <pc:sldMkLst>
          <pc:docMk/>
          <pc:sldMk cId="1244796762" sldId="1433"/>
        </pc:sldMkLst>
      </pc:sldChg>
      <pc:sldChg chg="modSp mod">
        <pc:chgData name="Tone Nergård" userId="70476c02-8d72-4722-a920-1243f62d017a" providerId="ADAL" clId="{D6E60137-2C33-4FE4-BD9D-BC6650DC4FA3}" dt="2021-10-14T08:34:47.428" v="1242" actId="20577"/>
        <pc:sldMkLst>
          <pc:docMk/>
          <pc:sldMk cId="2804451806" sldId="1439"/>
        </pc:sldMkLst>
        <pc:spChg chg="mod">
          <ac:chgData name="Tone Nergård" userId="70476c02-8d72-4722-a920-1243f62d017a" providerId="ADAL" clId="{D6E60137-2C33-4FE4-BD9D-BC6650DC4FA3}" dt="2021-10-14T08:34:47.428" v="1242" actId="20577"/>
          <ac:spMkLst>
            <pc:docMk/>
            <pc:sldMk cId="2804451806" sldId="1439"/>
            <ac:spMk id="2" creationId="{00000000-0000-0000-0000-000000000000}"/>
          </ac:spMkLst>
        </pc:spChg>
      </pc:sldChg>
      <pc:sldChg chg="modSp mod">
        <pc:chgData name="Tone Nergård" userId="70476c02-8d72-4722-a920-1243f62d017a" providerId="ADAL" clId="{D6E60137-2C33-4FE4-BD9D-BC6650DC4FA3}" dt="2021-10-13T12:30:46.365" v="81" actId="20577"/>
        <pc:sldMkLst>
          <pc:docMk/>
          <pc:sldMk cId="2402236572" sldId="1448"/>
        </pc:sldMkLst>
        <pc:spChg chg="mod">
          <ac:chgData name="Tone Nergård" userId="70476c02-8d72-4722-a920-1243f62d017a" providerId="ADAL" clId="{D6E60137-2C33-4FE4-BD9D-BC6650DC4FA3}" dt="2021-10-13T12:30:46.365" v="81" actId="20577"/>
          <ac:spMkLst>
            <pc:docMk/>
            <pc:sldMk cId="2402236572" sldId="1448"/>
            <ac:spMk id="3" creationId="{00000000-0000-0000-0000-000000000000}"/>
          </ac:spMkLst>
        </pc:spChg>
      </pc:sldChg>
      <pc:sldChg chg="new del">
        <pc:chgData name="Tone Nergård" userId="70476c02-8d72-4722-a920-1243f62d017a" providerId="ADAL" clId="{D6E60137-2C33-4FE4-BD9D-BC6650DC4FA3}" dt="2021-10-14T07:33:19.950" v="522" actId="680"/>
        <pc:sldMkLst>
          <pc:docMk/>
          <pc:sldMk cId="92106966" sldId="1449"/>
        </pc:sldMkLst>
      </pc:sldChg>
      <pc:sldChg chg="addSp modSp new mod">
        <pc:chgData name="Tone Nergård" userId="70476c02-8d72-4722-a920-1243f62d017a" providerId="ADAL" clId="{D6E60137-2C33-4FE4-BD9D-BC6650DC4FA3}" dt="2021-10-14T07:35:17.058" v="573" actId="14100"/>
        <pc:sldMkLst>
          <pc:docMk/>
          <pc:sldMk cId="3135895653" sldId="1449"/>
        </pc:sldMkLst>
        <pc:spChg chg="add mod">
          <ac:chgData name="Tone Nergård" userId="70476c02-8d72-4722-a920-1243f62d017a" providerId="ADAL" clId="{D6E60137-2C33-4FE4-BD9D-BC6650DC4FA3}" dt="2021-10-14T07:35:17.058" v="573" actId="14100"/>
          <ac:spMkLst>
            <pc:docMk/>
            <pc:sldMk cId="3135895653" sldId="1449"/>
            <ac:spMk id="2" creationId="{E1A6883C-A151-4072-BD2B-86E7486C366C}"/>
          </ac:spMkLst>
        </pc:spChg>
        <pc:spChg chg="add mod">
          <ac:chgData name="Tone Nergård" userId="70476c02-8d72-4722-a920-1243f62d017a" providerId="ADAL" clId="{D6E60137-2C33-4FE4-BD9D-BC6650DC4FA3}" dt="2021-10-14T07:35:05.639" v="571" actId="1076"/>
          <ac:spMkLst>
            <pc:docMk/>
            <pc:sldMk cId="3135895653" sldId="1449"/>
            <ac:spMk id="3" creationId="{F5D10F6C-8D66-42EE-B445-4A7C80C19D37}"/>
          </ac:spMkLst>
        </pc:spChg>
      </pc:sldChg>
      <pc:sldChg chg="add">
        <pc:chgData name="Tone Nergård" userId="70476c02-8d72-4722-a920-1243f62d017a" providerId="ADAL" clId="{D6E60137-2C33-4FE4-BD9D-BC6650DC4FA3}" dt="2021-10-14T07:36:30.480" v="574"/>
        <pc:sldMkLst>
          <pc:docMk/>
          <pc:sldMk cId="2683976646" sldId="1453"/>
        </pc:sldMkLst>
      </pc:sldChg>
      <pc:sldChg chg="addSp modSp new mod modNotesTx">
        <pc:chgData name="Tone Nergård" userId="70476c02-8d72-4722-a920-1243f62d017a" providerId="ADAL" clId="{D6E60137-2C33-4FE4-BD9D-BC6650DC4FA3}" dt="2021-10-14T08:33:12.658" v="1240" actId="6549"/>
        <pc:sldMkLst>
          <pc:docMk/>
          <pc:sldMk cId="21564063" sldId="1454"/>
        </pc:sldMkLst>
        <pc:spChg chg="add mod">
          <ac:chgData name="Tone Nergård" userId="70476c02-8d72-4722-a920-1243f62d017a" providerId="ADAL" clId="{D6E60137-2C33-4FE4-BD9D-BC6650DC4FA3}" dt="2021-10-14T08:29:30.668" v="1122" actId="1076"/>
          <ac:spMkLst>
            <pc:docMk/>
            <pc:sldMk cId="21564063" sldId="1454"/>
            <ac:spMk id="3" creationId="{1822E4B2-407E-44F8-B70E-9B1A80CE6ADB}"/>
          </ac:spMkLst>
        </pc:spChg>
        <pc:spChg chg="add mod">
          <ac:chgData name="Tone Nergård" userId="70476c02-8d72-4722-a920-1243f62d017a" providerId="ADAL" clId="{D6E60137-2C33-4FE4-BD9D-BC6650DC4FA3}" dt="2021-10-14T08:29:27.483" v="1121" actId="1076"/>
          <ac:spMkLst>
            <pc:docMk/>
            <pc:sldMk cId="21564063" sldId="1454"/>
            <ac:spMk id="4" creationId="{585935EE-5F02-4944-B1FD-5FF231687DDD}"/>
          </ac:spMkLst>
        </pc:spChg>
        <pc:spChg chg="add mod">
          <ac:chgData name="Tone Nergård" userId="70476c02-8d72-4722-a920-1243f62d017a" providerId="ADAL" clId="{D6E60137-2C33-4FE4-BD9D-BC6650DC4FA3}" dt="2021-10-14T08:29:25.512" v="1120" actId="1076"/>
          <ac:spMkLst>
            <pc:docMk/>
            <pc:sldMk cId="21564063" sldId="1454"/>
            <ac:spMk id="5" creationId="{FBA2BBCC-F8CA-45A3-A22F-CAF811D2E0F6}"/>
          </ac:spMkLst>
        </pc:spChg>
        <pc:spChg chg="add mod">
          <ac:chgData name="Tone Nergård" userId="70476c02-8d72-4722-a920-1243f62d017a" providerId="ADAL" clId="{D6E60137-2C33-4FE4-BD9D-BC6650DC4FA3}" dt="2021-10-14T08:31:04.129" v="1131" actId="1076"/>
          <ac:spMkLst>
            <pc:docMk/>
            <pc:sldMk cId="21564063" sldId="1454"/>
            <ac:spMk id="6" creationId="{12EA9082-EE98-46BA-B9FC-704E6C364B64}"/>
          </ac:spMkLst>
        </pc:spChg>
        <pc:spChg chg="add mod">
          <ac:chgData name="Tone Nergård" userId="70476c02-8d72-4722-a920-1243f62d017a" providerId="ADAL" clId="{D6E60137-2C33-4FE4-BD9D-BC6650DC4FA3}" dt="2021-10-14T08:31:11.258" v="1133" actId="1076"/>
          <ac:spMkLst>
            <pc:docMk/>
            <pc:sldMk cId="21564063" sldId="1454"/>
            <ac:spMk id="7" creationId="{445DD081-FCB1-43DC-8D26-0ACF898BB106}"/>
          </ac:spMkLst>
        </pc:spChg>
        <pc:spChg chg="add mod">
          <ac:chgData name="Tone Nergård" userId="70476c02-8d72-4722-a920-1243f62d017a" providerId="ADAL" clId="{D6E60137-2C33-4FE4-BD9D-BC6650DC4FA3}" dt="2021-10-14T08:31:18.857" v="1135" actId="1076"/>
          <ac:spMkLst>
            <pc:docMk/>
            <pc:sldMk cId="21564063" sldId="1454"/>
            <ac:spMk id="8" creationId="{DB6D26F1-BDDD-4F4B-88F6-AD07CC7D62FA}"/>
          </ac:spMkLst>
        </pc:spChg>
        <pc:spChg chg="add mod">
          <ac:chgData name="Tone Nergård" userId="70476c02-8d72-4722-a920-1243f62d017a" providerId="ADAL" clId="{D6E60137-2C33-4FE4-BD9D-BC6650DC4FA3}" dt="2021-10-14T08:31:26.700" v="1137" actId="1076"/>
          <ac:spMkLst>
            <pc:docMk/>
            <pc:sldMk cId="21564063" sldId="1454"/>
            <ac:spMk id="9" creationId="{61BD80CD-9D91-45A0-A40E-8BB899FEB4EC}"/>
          </ac:spMkLst>
        </pc:spChg>
        <pc:spChg chg="add mod">
          <ac:chgData name="Tone Nergård" userId="70476c02-8d72-4722-a920-1243f62d017a" providerId="ADAL" clId="{D6E60137-2C33-4FE4-BD9D-BC6650DC4FA3}" dt="2021-10-14T08:31:07.434" v="1132" actId="1076"/>
          <ac:spMkLst>
            <pc:docMk/>
            <pc:sldMk cId="21564063" sldId="1454"/>
            <ac:spMk id="10" creationId="{7BB56A88-40BA-416D-B49C-1A3C2FE76EA5}"/>
          </ac:spMkLst>
        </pc:spChg>
        <pc:spChg chg="add mod">
          <ac:chgData name="Tone Nergård" userId="70476c02-8d72-4722-a920-1243f62d017a" providerId="ADAL" clId="{D6E60137-2C33-4FE4-BD9D-BC6650DC4FA3}" dt="2021-10-14T08:31:15.585" v="1134" actId="1076"/>
          <ac:spMkLst>
            <pc:docMk/>
            <pc:sldMk cId="21564063" sldId="1454"/>
            <ac:spMk id="11" creationId="{17623EF8-D4C9-4FAD-AC55-1850DD7CD6AD}"/>
          </ac:spMkLst>
        </pc:spChg>
        <pc:spChg chg="add mod">
          <ac:chgData name="Tone Nergård" userId="70476c02-8d72-4722-a920-1243f62d017a" providerId="ADAL" clId="{D6E60137-2C33-4FE4-BD9D-BC6650DC4FA3}" dt="2021-10-14T08:31:23.528" v="1136" actId="1076"/>
          <ac:spMkLst>
            <pc:docMk/>
            <pc:sldMk cId="21564063" sldId="1454"/>
            <ac:spMk id="12" creationId="{1525124A-B5D9-4A07-8894-72ECAA94F75A}"/>
          </ac:spMkLst>
        </pc:spChg>
        <pc:spChg chg="add mod">
          <ac:chgData name="Tone Nergård" userId="70476c02-8d72-4722-a920-1243f62d017a" providerId="ADAL" clId="{D6E60137-2C33-4FE4-BD9D-BC6650DC4FA3}" dt="2021-10-14T08:31:30.944" v="1138" actId="1076"/>
          <ac:spMkLst>
            <pc:docMk/>
            <pc:sldMk cId="21564063" sldId="1454"/>
            <ac:spMk id="13" creationId="{4A3044EF-1950-4C48-983A-D220903E86A4}"/>
          </ac:spMkLst>
        </pc:spChg>
        <pc:picChg chg="add mod">
          <ac:chgData name="Tone Nergård" userId="70476c02-8d72-4722-a920-1243f62d017a" providerId="ADAL" clId="{D6E60137-2C33-4FE4-BD9D-BC6650DC4FA3}" dt="2021-10-14T08:29:23.738" v="1119" actId="1076"/>
          <ac:picMkLst>
            <pc:docMk/>
            <pc:sldMk cId="21564063" sldId="1454"/>
            <ac:picMk id="2" creationId="{EDAE8F06-C023-4C5F-BCB9-F203A2ADF62D}"/>
          </ac:picMkLst>
        </pc:picChg>
      </pc:sldChg>
    </pc:docChg>
  </pc:docChgLst>
  <pc:docChgLst>
    <pc:chgData name="Tone Nergård" userId="70476c02-8d72-4722-a920-1243f62d017a" providerId="ADAL" clId="{6CD2306A-EA2F-42D6-852D-8546F4E26A9A}"/>
    <pc:docChg chg="custSel delSld modSld">
      <pc:chgData name="Tone Nergård" userId="70476c02-8d72-4722-a920-1243f62d017a" providerId="ADAL" clId="{6CD2306A-EA2F-42D6-852D-8546F4E26A9A}" dt="2021-10-14T08:44:40.080" v="114" actId="47"/>
      <pc:docMkLst>
        <pc:docMk/>
      </pc:docMkLst>
      <pc:sldChg chg="del">
        <pc:chgData name="Tone Nergård" userId="70476c02-8d72-4722-a920-1243f62d017a" providerId="ADAL" clId="{6CD2306A-EA2F-42D6-852D-8546F4E26A9A}" dt="2021-10-14T08:40:54.063" v="0" actId="47"/>
        <pc:sldMkLst>
          <pc:docMk/>
          <pc:sldMk cId="2961032483" sldId="1231"/>
        </pc:sldMkLst>
      </pc:sldChg>
      <pc:sldChg chg="del">
        <pc:chgData name="Tone Nergård" userId="70476c02-8d72-4722-a920-1243f62d017a" providerId="ADAL" clId="{6CD2306A-EA2F-42D6-852D-8546F4E26A9A}" dt="2021-10-14T08:44:40.080" v="114" actId="47"/>
        <pc:sldMkLst>
          <pc:docMk/>
          <pc:sldMk cId="804833373" sldId="1345"/>
        </pc:sldMkLst>
      </pc:sldChg>
      <pc:sldChg chg="del">
        <pc:chgData name="Tone Nergård" userId="70476c02-8d72-4722-a920-1243f62d017a" providerId="ADAL" clId="{6CD2306A-EA2F-42D6-852D-8546F4E26A9A}" dt="2021-10-14T08:40:57.302" v="1" actId="47"/>
        <pc:sldMkLst>
          <pc:docMk/>
          <pc:sldMk cId="2822301700" sldId="1348"/>
        </pc:sldMkLst>
      </pc:sldChg>
      <pc:sldChg chg="del">
        <pc:chgData name="Tone Nergård" userId="70476c02-8d72-4722-a920-1243f62d017a" providerId="ADAL" clId="{6CD2306A-EA2F-42D6-852D-8546F4E26A9A}" dt="2021-10-14T08:41:00.663" v="2" actId="47"/>
        <pc:sldMkLst>
          <pc:docMk/>
          <pc:sldMk cId="1134190088" sldId="1355"/>
        </pc:sldMkLst>
      </pc:sldChg>
      <pc:sldChg chg="del">
        <pc:chgData name="Tone Nergård" userId="70476c02-8d72-4722-a920-1243f62d017a" providerId="ADAL" clId="{6CD2306A-EA2F-42D6-852D-8546F4E26A9A}" dt="2021-10-14T08:41:00.663" v="2" actId="47"/>
        <pc:sldMkLst>
          <pc:docMk/>
          <pc:sldMk cId="3666745381" sldId="1356"/>
        </pc:sldMkLst>
      </pc:sldChg>
      <pc:sldChg chg="del">
        <pc:chgData name="Tone Nergård" userId="70476c02-8d72-4722-a920-1243f62d017a" providerId="ADAL" clId="{6CD2306A-EA2F-42D6-852D-8546F4E26A9A}" dt="2021-10-14T08:41:00.663" v="2" actId="47"/>
        <pc:sldMkLst>
          <pc:docMk/>
          <pc:sldMk cId="2401671243" sldId="1357"/>
        </pc:sldMkLst>
      </pc:sldChg>
      <pc:sldChg chg="del">
        <pc:chgData name="Tone Nergård" userId="70476c02-8d72-4722-a920-1243f62d017a" providerId="ADAL" clId="{6CD2306A-EA2F-42D6-852D-8546F4E26A9A}" dt="2021-10-14T08:41:00.663" v="2" actId="47"/>
        <pc:sldMkLst>
          <pc:docMk/>
          <pc:sldMk cId="2228914346" sldId="1359"/>
        </pc:sldMkLst>
      </pc:sldChg>
      <pc:sldChg chg="del">
        <pc:chgData name="Tone Nergård" userId="70476c02-8d72-4722-a920-1243f62d017a" providerId="ADAL" clId="{6CD2306A-EA2F-42D6-852D-8546F4E26A9A}" dt="2021-10-14T08:40:54.063" v="0" actId="47"/>
        <pc:sldMkLst>
          <pc:docMk/>
          <pc:sldMk cId="192559323" sldId="1360"/>
        </pc:sldMkLst>
      </pc:sldChg>
      <pc:sldChg chg="del">
        <pc:chgData name="Tone Nergård" userId="70476c02-8d72-4722-a920-1243f62d017a" providerId="ADAL" clId="{6CD2306A-EA2F-42D6-852D-8546F4E26A9A}" dt="2021-10-14T08:40:57.302" v="1" actId="47"/>
        <pc:sldMkLst>
          <pc:docMk/>
          <pc:sldMk cId="3696710227" sldId="1361"/>
        </pc:sldMkLst>
      </pc:sldChg>
      <pc:sldChg chg="del">
        <pc:chgData name="Tone Nergård" userId="70476c02-8d72-4722-a920-1243f62d017a" providerId="ADAL" clId="{6CD2306A-EA2F-42D6-852D-8546F4E26A9A}" dt="2021-10-14T08:40:57.302" v="1" actId="47"/>
        <pc:sldMkLst>
          <pc:docMk/>
          <pc:sldMk cId="4197516669" sldId="1362"/>
        </pc:sldMkLst>
      </pc:sldChg>
      <pc:sldChg chg="del">
        <pc:chgData name="Tone Nergård" userId="70476c02-8d72-4722-a920-1243f62d017a" providerId="ADAL" clId="{6CD2306A-EA2F-42D6-852D-8546F4E26A9A}" dt="2021-10-14T08:41:00.663" v="2" actId="47"/>
        <pc:sldMkLst>
          <pc:docMk/>
          <pc:sldMk cId="1225772482" sldId="1365"/>
        </pc:sldMkLst>
      </pc:sldChg>
      <pc:sldChg chg="del">
        <pc:chgData name="Tone Nergård" userId="70476c02-8d72-4722-a920-1243f62d017a" providerId="ADAL" clId="{6CD2306A-EA2F-42D6-852D-8546F4E26A9A}" dt="2021-10-14T08:40:57.302" v="1" actId="47"/>
        <pc:sldMkLst>
          <pc:docMk/>
          <pc:sldMk cId="3077840896" sldId="1375"/>
        </pc:sldMkLst>
      </pc:sldChg>
      <pc:sldChg chg="del">
        <pc:chgData name="Tone Nergård" userId="70476c02-8d72-4722-a920-1243f62d017a" providerId="ADAL" clId="{6CD2306A-EA2F-42D6-852D-8546F4E26A9A}" dt="2021-10-14T08:40:57.302" v="1" actId="47"/>
        <pc:sldMkLst>
          <pc:docMk/>
          <pc:sldMk cId="4265662079" sldId="1376"/>
        </pc:sldMkLst>
      </pc:sldChg>
      <pc:sldChg chg="modNotesTx">
        <pc:chgData name="Tone Nergård" userId="70476c02-8d72-4722-a920-1243f62d017a" providerId="ADAL" clId="{6CD2306A-EA2F-42D6-852D-8546F4E26A9A}" dt="2021-10-14T08:43:09.973" v="67" actId="20577"/>
        <pc:sldMkLst>
          <pc:docMk/>
          <pc:sldMk cId="1835094438" sldId="1381"/>
        </pc:sldMkLst>
      </pc:sldChg>
      <pc:sldChg chg="modNotesTx">
        <pc:chgData name="Tone Nergård" userId="70476c02-8d72-4722-a920-1243f62d017a" providerId="ADAL" clId="{6CD2306A-EA2F-42D6-852D-8546F4E26A9A}" dt="2021-10-14T08:43:40.013" v="112" actId="20577"/>
        <pc:sldMkLst>
          <pc:docMk/>
          <pc:sldMk cId="3379546613" sldId="1382"/>
        </pc:sldMkLst>
      </pc:sldChg>
      <pc:sldChg chg="modNotesTx">
        <pc:chgData name="Tone Nergård" userId="70476c02-8d72-4722-a920-1243f62d017a" providerId="ADAL" clId="{6CD2306A-EA2F-42D6-852D-8546F4E26A9A}" dt="2021-10-14T08:44:05.765" v="113"/>
        <pc:sldMkLst>
          <pc:docMk/>
          <pc:sldMk cId="2534422694" sldId="1383"/>
        </pc:sldMkLst>
      </pc:sldChg>
      <pc:sldChg chg="del">
        <pc:chgData name="Tone Nergård" userId="70476c02-8d72-4722-a920-1243f62d017a" providerId="ADAL" clId="{6CD2306A-EA2F-42D6-852D-8546F4E26A9A}" dt="2021-10-14T08:41:00.663" v="2" actId="47"/>
        <pc:sldMkLst>
          <pc:docMk/>
          <pc:sldMk cId="2793549460" sldId="1387"/>
        </pc:sldMkLst>
      </pc:sldChg>
      <pc:sldChg chg="del">
        <pc:chgData name="Tone Nergård" userId="70476c02-8d72-4722-a920-1243f62d017a" providerId="ADAL" clId="{6CD2306A-EA2F-42D6-852D-8546F4E26A9A}" dt="2021-10-14T08:40:57.302" v="1" actId="47"/>
        <pc:sldMkLst>
          <pc:docMk/>
          <pc:sldMk cId="2993235956" sldId="1388"/>
        </pc:sldMkLst>
      </pc:sldChg>
      <pc:sldChg chg="del">
        <pc:chgData name="Tone Nergård" userId="70476c02-8d72-4722-a920-1243f62d017a" providerId="ADAL" clId="{6CD2306A-EA2F-42D6-852D-8546F4E26A9A}" dt="2021-10-14T08:40:57.302" v="1" actId="47"/>
        <pc:sldMkLst>
          <pc:docMk/>
          <pc:sldMk cId="322440926" sldId="1389"/>
        </pc:sldMkLst>
      </pc:sldChg>
      <pc:sldChg chg="del">
        <pc:chgData name="Tone Nergård" userId="70476c02-8d72-4722-a920-1243f62d017a" providerId="ADAL" clId="{6CD2306A-EA2F-42D6-852D-8546F4E26A9A}" dt="2021-10-14T08:41:00.663" v="2" actId="47"/>
        <pc:sldMkLst>
          <pc:docMk/>
          <pc:sldMk cId="3124903310" sldId="1390"/>
        </pc:sldMkLst>
      </pc:sldChg>
      <pc:sldChg chg="del">
        <pc:chgData name="Tone Nergård" userId="70476c02-8d72-4722-a920-1243f62d017a" providerId="ADAL" clId="{6CD2306A-EA2F-42D6-852D-8546F4E26A9A}" dt="2021-10-14T08:41:00.663" v="2" actId="47"/>
        <pc:sldMkLst>
          <pc:docMk/>
          <pc:sldMk cId="41945965" sldId="1391"/>
        </pc:sldMkLst>
      </pc:sldChg>
      <pc:sldChg chg="del">
        <pc:chgData name="Tone Nergård" userId="70476c02-8d72-4722-a920-1243f62d017a" providerId="ADAL" clId="{6CD2306A-EA2F-42D6-852D-8546F4E26A9A}" dt="2021-10-14T08:41:03.837" v="3" actId="47"/>
        <pc:sldMkLst>
          <pc:docMk/>
          <pc:sldMk cId="2287411956" sldId="1393"/>
        </pc:sldMkLst>
      </pc:sldChg>
      <pc:sldChg chg="del">
        <pc:chgData name="Tone Nergård" userId="70476c02-8d72-4722-a920-1243f62d017a" providerId="ADAL" clId="{6CD2306A-EA2F-42D6-852D-8546F4E26A9A}" dt="2021-10-14T08:41:00.663" v="2" actId="47"/>
        <pc:sldMkLst>
          <pc:docMk/>
          <pc:sldMk cId="225814306" sldId="1395"/>
        </pc:sldMkLst>
      </pc:sldChg>
      <pc:sldChg chg="del">
        <pc:chgData name="Tone Nergård" userId="70476c02-8d72-4722-a920-1243f62d017a" providerId="ADAL" clId="{6CD2306A-EA2F-42D6-852D-8546F4E26A9A}" dt="2021-10-14T08:41:03.837" v="3" actId="47"/>
        <pc:sldMkLst>
          <pc:docMk/>
          <pc:sldMk cId="2314184483" sldId="1400"/>
        </pc:sldMkLst>
      </pc:sldChg>
      <pc:sldChg chg="del">
        <pc:chgData name="Tone Nergård" userId="70476c02-8d72-4722-a920-1243f62d017a" providerId="ADAL" clId="{6CD2306A-EA2F-42D6-852D-8546F4E26A9A}" dt="2021-10-14T08:41:00.663" v="2" actId="47"/>
        <pc:sldMkLst>
          <pc:docMk/>
          <pc:sldMk cId="3862631139" sldId="1402"/>
        </pc:sldMkLst>
      </pc:sldChg>
      <pc:sldChg chg="del">
        <pc:chgData name="Tone Nergård" userId="70476c02-8d72-4722-a920-1243f62d017a" providerId="ADAL" clId="{6CD2306A-EA2F-42D6-852D-8546F4E26A9A}" dt="2021-10-14T08:41:00.663" v="2" actId="47"/>
        <pc:sldMkLst>
          <pc:docMk/>
          <pc:sldMk cId="1397155597" sldId="1406"/>
        </pc:sldMkLst>
      </pc:sldChg>
      <pc:sldChg chg="del">
        <pc:chgData name="Tone Nergård" userId="70476c02-8d72-4722-a920-1243f62d017a" providerId="ADAL" clId="{6CD2306A-EA2F-42D6-852D-8546F4E26A9A}" dt="2021-10-14T08:41:00.663" v="2" actId="47"/>
        <pc:sldMkLst>
          <pc:docMk/>
          <pc:sldMk cId="421746429" sldId="1407"/>
        </pc:sldMkLst>
      </pc:sldChg>
      <pc:sldChg chg="del">
        <pc:chgData name="Tone Nergård" userId="70476c02-8d72-4722-a920-1243f62d017a" providerId="ADAL" clId="{6CD2306A-EA2F-42D6-852D-8546F4E26A9A}" dt="2021-10-14T08:41:00.663" v="2" actId="47"/>
        <pc:sldMkLst>
          <pc:docMk/>
          <pc:sldMk cId="2918898353" sldId="1409"/>
        </pc:sldMkLst>
      </pc:sldChg>
      <pc:sldChg chg="del">
        <pc:chgData name="Tone Nergård" userId="70476c02-8d72-4722-a920-1243f62d017a" providerId="ADAL" clId="{6CD2306A-EA2F-42D6-852D-8546F4E26A9A}" dt="2021-10-14T08:41:00.663" v="2" actId="47"/>
        <pc:sldMkLst>
          <pc:docMk/>
          <pc:sldMk cId="3006713937" sldId="1421"/>
        </pc:sldMkLst>
      </pc:sldChg>
      <pc:sldChg chg="del">
        <pc:chgData name="Tone Nergård" userId="70476c02-8d72-4722-a920-1243f62d017a" providerId="ADAL" clId="{6CD2306A-EA2F-42D6-852D-8546F4E26A9A}" dt="2021-10-14T08:41:00.663" v="2" actId="47"/>
        <pc:sldMkLst>
          <pc:docMk/>
          <pc:sldMk cId="1980792212" sldId="1425"/>
        </pc:sldMkLst>
      </pc:sldChg>
      <pc:sldChg chg="del">
        <pc:chgData name="Tone Nergård" userId="70476c02-8d72-4722-a920-1243f62d017a" providerId="ADAL" clId="{6CD2306A-EA2F-42D6-852D-8546F4E26A9A}" dt="2021-10-14T08:44:40.080" v="114" actId="47"/>
        <pc:sldMkLst>
          <pc:docMk/>
          <pc:sldMk cId="3500983328" sldId="1428"/>
        </pc:sldMkLst>
      </pc:sldChg>
      <pc:sldChg chg="del">
        <pc:chgData name="Tone Nergård" userId="70476c02-8d72-4722-a920-1243f62d017a" providerId="ADAL" clId="{6CD2306A-EA2F-42D6-852D-8546F4E26A9A}" dt="2021-10-14T08:44:40.080" v="114" actId="47"/>
        <pc:sldMkLst>
          <pc:docMk/>
          <pc:sldMk cId="3565254531" sldId="1429"/>
        </pc:sldMkLst>
      </pc:sldChg>
      <pc:sldChg chg="del">
        <pc:chgData name="Tone Nergård" userId="70476c02-8d72-4722-a920-1243f62d017a" providerId="ADAL" clId="{6CD2306A-EA2F-42D6-852D-8546F4E26A9A}" dt="2021-10-14T08:40:57.302" v="1" actId="47"/>
        <pc:sldMkLst>
          <pc:docMk/>
          <pc:sldMk cId="4008559663" sldId="1430"/>
        </pc:sldMkLst>
      </pc:sldChg>
      <pc:sldChg chg="del">
        <pc:chgData name="Tone Nergård" userId="70476c02-8d72-4722-a920-1243f62d017a" providerId="ADAL" clId="{6CD2306A-EA2F-42D6-852D-8546F4E26A9A}" dt="2021-10-14T08:40:54.063" v="0" actId="47"/>
        <pc:sldMkLst>
          <pc:docMk/>
          <pc:sldMk cId="3002093327" sldId="1431"/>
        </pc:sldMkLst>
      </pc:sldChg>
      <pc:sldChg chg="del">
        <pc:chgData name="Tone Nergård" userId="70476c02-8d72-4722-a920-1243f62d017a" providerId="ADAL" clId="{6CD2306A-EA2F-42D6-852D-8546F4E26A9A}" dt="2021-10-14T08:40:54.063" v="0" actId="47"/>
        <pc:sldMkLst>
          <pc:docMk/>
          <pc:sldMk cId="2557571417" sldId="1432"/>
        </pc:sldMkLst>
      </pc:sldChg>
      <pc:sldChg chg="del">
        <pc:chgData name="Tone Nergård" userId="70476c02-8d72-4722-a920-1243f62d017a" providerId="ADAL" clId="{6CD2306A-EA2F-42D6-852D-8546F4E26A9A}" dt="2021-10-14T08:40:54.063" v="0" actId="47"/>
        <pc:sldMkLst>
          <pc:docMk/>
          <pc:sldMk cId="1244796762" sldId="1433"/>
        </pc:sldMkLst>
      </pc:sldChg>
      <pc:sldChg chg="del">
        <pc:chgData name="Tone Nergård" userId="70476c02-8d72-4722-a920-1243f62d017a" providerId="ADAL" clId="{6CD2306A-EA2F-42D6-852D-8546F4E26A9A}" dt="2021-10-14T08:44:40.080" v="114" actId="47"/>
        <pc:sldMkLst>
          <pc:docMk/>
          <pc:sldMk cId="600309889" sldId="1440"/>
        </pc:sldMkLst>
      </pc:sldChg>
      <pc:sldChg chg="del">
        <pc:chgData name="Tone Nergård" userId="70476c02-8d72-4722-a920-1243f62d017a" providerId="ADAL" clId="{6CD2306A-EA2F-42D6-852D-8546F4E26A9A}" dt="2021-10-14T08:40:57.302" v="1" actId="47"/>
        <pc:sldMkLst>
          <pc:docMk/>
          <pc:sldMk cId="1881461369" sldId="1444"/>
        </pc:sldMkLst>
      </pc:sldChg>
      <pc:sldChg chg="del">
        <pc:chgData name="Tone Nergård" userId="70476c02-8d72-4722-a920-1243f62d017a" providerId="ADAL" clId="{6CD2306A-EA2F-42D6-852D-8546F4E26A9A}" dt="2021-10-14T08:41:03.837" v="3" actId="47"/>
        <pc:sldMkLst>
          <pc:docMk/>
          <pc:sldMk cId="1905593263" sldId="1447"/>
        </pc:sldMkLst>
      </pc:sldChg>
      <pc:sldChg chg="del">
        <pc:chgData name="Tone Nergård" userId="70476c02-8d72-4722-a920-1243f62d017a" providerId="ADAL" clId="{6CD2306A-EA2F-42D6-852D-8546F4E26A9A}" dt="2021-10-14T08:40:54.063" v="0" actId="47"/>
        <pc:sldMkLst>
          <pc:docMk/>
          <pc:sldMk cId="3135895653" sldId="1449"/>
        </pc:sldMkLst>
      </pc:sldChg>
      <pc:sldChg chg="del">
        <pc:chgData name="Tone Nergård" userId="70476c02-8d72-4722-a920-1243f62d017a" providerId="ADAL" clId="{6CD2306A-EA2F-42D6-852D-8546F4E26A9A}" dt="2021-10-14T08:44:40.080" v="114" actId="47"/>
        <pc:sldMkLst>
          <pc:docMk/>
          <pc:sldMk cId="2683976646" sldId="1453"/>
        </pc:sldMkLst>
      </pc:sldChg>
      <pc:sldChg chg="del">
        <pc:chgData name="Tone Nergård" userId="70476c02-8d72-4722-a920-1243f62d017a" providerId="ADAL" clId="{6CD2306A-EA2F-42D6-852D-8546F4E26A9A}" dt="2021-10-14T08:41:00.663" v="2" actId="47"/>
        <pc:sldMkLst>
          <pc:docMk/>
          <pc:sldMk cId="21564063" sldId="145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0158E-8532-4999-931F-839B7CD82145}" type="datetimeFigureOut">
              <a:rPr lang="nb-NO" smtClean="0"/>
              <a:t>14.10.2021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8CA84-5559-40D0-9222-A45EE341A36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8909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1C377-991F-440F-BF4D-9FF07E554856}" type="datetimeFigureOut">
              <a:rPr lang="nb-NO" smtClean="0"/>
              <a:t>14.10.2021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EDB71-EC65-4DF6-961A-CAC3D23F51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8266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EDB71-EC65-4DF6-961A-CAC3D23F51AA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579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/>
              <a:t>Mange av dere har sikkert fortalt og delt ting fra prosjektene deres allerede.</a:t>
            </a:r>
            <a:r>
              <a:rPr lang="nb-NO" baseline="0" dirty="0"/>
              <a:t> Vi tenker det er viktig å være litt åpne og gjennomsiktige og dele noen av tankene, erfaringene og refleksjonene dere har gjort underveis. Er det noe som er viktig, lurt, nødvendig </a:t>
            </a:r>
            <a:r>
              <a:rPr lang="nb-NO" baseline="0" dirty="0" err="1"/>
              <a:t>osv</a:t>
            </a:r>
            <a:r>
              <a:rPr lang="nb-NO" baseline="0" dirty="0"/>
              <a:t> når man skal utvikle et </a:t>
            </a:r>
            <a:r>
              <a:rPr lang="nb-NO" baseline="0" dirty="0" err="1"/>
              <a:t>ubu</a:t>
            </a:r>
            <a:r>
              <a:rPr lang="nb-NO" baseline="0" dirty="0"/>
              <a:t> opplegg?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  <a:p>
            <a:r>
              <a:rPr lang="nb-NO" b="0" baseline="0" dirty="0"/>
              <a:t>Denne plakaten kan være et verktøy når man skal planlegge og strukturere undervisning for bærekraftig utvikling.</a:t>
            </a:r>
          </a:p>
          <a:p>
            <a:endParaRPr lang="nb-NO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EDB71-EC65-4DF6-961A-CAC3D23F51AA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576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/>
          </a:p>
          <a:p>
            <a:r>
              <a:rPr lang="nb-NO" baseline="0" dirty="0"/>
              <a:t>Her legger dere inn bilder og tekst og presenterer selv slik som det passer til overskriftene og stikkordene</a:t>
            </a:r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EDB71-EC65-4DF6-961A-CAC3D23F51AA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0940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Vurder</a:t>
            </a:r>
            <a:r>
              <a:rPr lang="en-US" dirty="0"/>
              <a:t> om </a:t>
            </a:r>
            <a:r>
              <a:rPr lang="en-US" dirty="0" err="1"/>
              <a:t>dere</a:t>
            </a:r>
            <a:r>
              <a:rPr lang="en-US" baseline="0" dirty="0"/>
              <a:t> </a:t>
            </a:r>
            <a:r>
              <a:rPr lang="en-US" baseline="0" dirty="0" err="1"/>
              <a:t>også</a:t>
            </a:r>
            <a:r>
              <a:rPr lang="en-US" baseline="0" dirty="0"/>
              <a:t> </a:t>
            </a:r>
            <a:r>
              <a:rPr lang="en-US" baseline="0" dirty="0" err="1"/>
              <a:t>vil</a:t>
            </a:r>
            <a:r>
              <a:rPr lang="en-US" baseline="0" dirty="0"/>
              <a:t> ha med </a:t>
            </a:r>
            <a:r>
              <a:rPr lang="en-US" baseline="0" dirty="0" err="1"/>
              <a:t>hvordan</a:t>
            </a:r>
            <a:r>
              <a:rPr lang="en-US" baseline="0" dirty="0"/>
              <a:t> </a:t>
            </a:r>
            <a:r>
              <a:rPr lang="en-US" baseline="0" dirty="0" err="1"/>
              <a:t>dere</a:t>
            </a:r>
            <a:r>
              <a:rPr lang="en-US" baseline="0" dirty="0"/>
              <a:t> </a:t>
            </a:r>
            <a:r>
              <a:rPr lang="en-US" baseline="0" dirty="0" err="1"/>
              <a:t>introduserte</a:t>
            </a:r>
            <a:r>
              <a:rPr lang="en-US" baseline="0" dirty="0"/>
              <a:t> </a:t>
            </a:r>
            <a:r>
              <a:rPr lang="en-US" baseline="0" dirty="0" err="1"/>
              <a:t>elevene</a:t>
            </a:r>
            <a:r>
              <a:rPr lang="en-US" baseline="0" dirty="0"/>
              <a:t> for </a:t>
            </a:r>
            <a:r>
              <a:rPr lang="en-US" baseline="0" dirty="0" err="1"/>
              <a:t>begrepet</a:t>
            </a:r>
            <a:r>
              <a:rPr lang="en-US" baseline="0" dirty="0"/>
              <a:t> </a:t>
            </a:r>
            <a:r>
              <a:rPr lang="en-US" baseline="0" dirty="0" err="1"/>
              <a:t>bærekraftig</a:t>
            </a:r>
            <a:r>
              <a:rPr lang="en-US" baseline="0" dirty="0"/>
              <a:t> </a:t>
            </a:r>
            <a:r>
              <a:rPr lang="en-US" baseline="0" dirty="0" err="1"/>
              <a:t>utvikling</a:t>
            </a:r>
            <a:r>
              <a:rPr lang="en-US" baseline="0" dirty="0"/>
              <a:t> </a:t>
            </a:r>
            <a:r>
              <a:rPr lang="en-US" baseline="0" dirty="0" err="1"/>
              <a:t>og</a:t>
            </a:r>
            <a:r>
              <a:rPr lang="en-US" baseline="0" dirty="0"/>
              <a:t> de </a:t>
            </a:r>
            <a:r>
              <a:rPr lang="en-US" baseline="0" dirty="0" err="1"/>
              <a:t>tre</a:t>
            </a:r>
            <a:r>
              <a:rPr lang="en-US" baseline="0" dirty="0"/>
              <a:t> </a:t>
            </a:r>
            <a:r>
              <a:rPr lang="en-US" baseline="0" dirty="0" err="1"/>
              <a:t>perspektivene</a:t>
            </a:r>
            <a:r>
              <a:rPr lang="en-US" baseline="0" dirty="0"/>
              <a:t> </a:t>
            </a:r>
            <a:r>
              <a:rPr lang="en-US" baseline="0" dirty="0" err="1"/>
              <a:t>sosial</a:t>
            </a:r>
            <a:r>
              <a:rPr lang="en-US" baseline="0" dirty="0"/>
              <a:t>, </a:t>
            </a:r>
            <a:r>
              <a:rPr lang="en-US" baseline="0" dirty="0" err="1"/>
              <a:t>økonomi</a:t>
            </a:r>
            <a:r>
              <a:rPr lang="en-US" baseline="0" dirty="0"/>
              <a:t> </a:t>
            </a:r>
            <a:r>
              <a:rPr lang="en-US" baseline="0" dirty="0" err="1"/>
              <a:t>og</a:t>
            </a:r>
            <a:r>
              <a:rPr lang="en-US" baseline="0" dirty="0"/>
              <a:t> </a:t>
            </a:r>
            <a:r>
              <a:rPr lang="en-US" baseline="0" dirty="0" err="1"/>
              <a:t>miljø</a:t>
            </a:r>
            <a:r>
              <a:rPr lang="en-US" baseline="0" dirty="0"/>
              <a:t>. </a:t>
            </a:r>
          </a:p>
          <a:p>
            <a:r>
              <a:rPr lang="en-US" baseline="0" dirty="0"/>
              <a:t>Har </a:t>
            </a:r>
            <a:r>
              <a:rPr lang="en-US" baseline="0" dirty="0" err="1"/>
              <a:t>dere</a:t>
            </a:r>
            <a:r>
              <a:rPr lang="en-US" baseline="0" dirty="0"/>
              <a:t> </a:t>
            </a:r>
            <a:r>
              <a:rPr lang="en-US" baseline="0" dirty="0" err="1"/>
              <a:t>gjort</a:t>
            </a:r>
            <a:r>
              <a:rPr lang="en-US" baseline="0" dirty="0"/>
              <a:t> det </a:t>
            </a:r>
            <a:r>
              <a:rPr lang="en-US" baseline="0" dirty="0" err="1"/>
              <a:t>eksplisitt</a:t>
            </a:r>
            <a:r>
              <a:rPr lang="en-US" baseline="0" dirty="0"/>
              <a:t> </a:t>
            </a:r>
            <a:r>
              <a:rPr lang="en-US" baseline="0" dirty="0" err="1"/>
              <a:t>eller</a:t>
            </a:r>
            <a:r>
              <a:rPr lang="en-US" baseline="0" dirty="0"/>
              <a:t> </a:t>
            </a:r>
            <a:r>
              <a:rPr lang="en-US" baseline="0" dirty="0" err="1"/>
              <a:t>bakt</a:t>
            </a:r>
            <a:r>
              <a:rPr lang="en-US" baseline="0" dirty="0"/>
              <a:t> det inn i </a:t>
            </a:r>
            <a:r>
              <a:rPr lang="en-US" baseline="0" dirty="0" err="1"/>
              <a:t>arbeidet</a:t>
            </a:r>
            <a:r>
              <a:rPr lang="en-US" baseline="0" dirty="0"/>
              <a:t> med </a:t>
            </a:r>
            <a:r>
              <a:rPr lang="en-US" baseline="0" dirty="0" err="1"/>
              <a:t>temaet</a:t>
            </a:r>
            <a:r>
              <a:rPr lang="en-US" baseline="0" dirty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EDB71-EC65-4DF6-961A-CAC3D23F51AA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5417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Fyll inn deres egne formuleringer på punktene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AEDB71-EC65-4DF6-961A-CAC3D23F51AA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5810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/>
              <a:t>Fyll inn deres egne formuleringer på punktene</a:t>
            </a:r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EDB71-EC65-4DF6-961A-CAC3D23F51AA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2749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>
                <a:solidFill>
                  <a:srgbClr val="C00000"/>
                </a:solidFill>
              </a:rPr>
              <a:t>Denne siden må dere selv endre på slik at den passer som</a:t>
            </a:r>
            <a:r>
              <a:rPr lang="nb-NO" baseline="0" dirty="0">
                <a:solidFill>
                  <a:srgbClr val="C00000"/>
                </a:solidFill>
              </a:rPr>
              <a:t> oppsummering av deres eget prosjekt. 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EDB71-EC65-4DF6-961A-CAC3D23F51AA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6492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628802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14.10.2021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499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14.10.2021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088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14.10.2021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8142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14.10.2021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41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14.10.2021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882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14.10.2021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410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14.10.2021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3777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14.10.2021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955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14.10.2021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859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14.10.2021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228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C62B-DB96-4856-B7D2-BE481C41A464}" type="datetimeFigureOut">
              <a:rPr lang="nb-NO" smtClean="0"/>
              <a:t>14.10.2021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158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0C62B-DB96-4856-B7D2-BE481C41A464}" type="datetimeFigureOut">
              <a:rPr lang="nb-NO" smtClean="0"/>
              <a:t>14.10.2021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9510E-8E08-4168-BF6A-264E8E3C0596}" type="slidenum">
              <a:rPr lang="nb-NO" smtClean="0"/>
              <a:t>‹#›</a:t>
            </a:fld>
            <a:endParaRPr lang="nb-NO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217162"/>
            <a:ext cx="2088231" cy="537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8648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OM utvikling av UBU i vårt prosjekt (15 min)</a:t>
            </a:r>
            <a:br>
              <a:rPr lang="nb-NO" dirty="0">
                <a:solidFill>
                  <a:schemeClr val="tx1"/>
                </a:solidFill>
              </a:rPr>
            </a:b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445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85" y="188640"/>
            <a:ext cx="4629701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87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Problemstillingen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>
                <a:solidFill>
                  <a:schemeClr val="tx1"/>
                </a:solidFill>
              </a:rPr>
              <a:t>Problemstillingen/ene i deres prosjekt?</a:t>
            </a:r>
          </a:p>
          <a:p>
            <a:r>
              <a:rPr lang="nb-NO" sz="2400" dirty="0">
                <a:solidFill>
                  <a:schemeClr val="tx1"/>
                </a:solidFill>
              </a:rPr>
              <a:t>Hvordan kom dere frem til den? Ble den endret? Skal den endres?</a:t>
            </a:r>
          </a:p>
          <a:p>
            <a:r>
              <a:rPr lang="nb-NO" sz="2400" dirty="0">
                <a:solidFill>
                  <a:schemeClr val="tx1"/>
                </a:solidFill>
              </a:rPr>
              <a:t>Hvordan ble fag og lærere involvert?</a:t>
            </a:r>
          </a:p>
          <a:p>
            <a:r>
              <a:rPr lang="nb-NO" sz="2400" dirty="0">
                <a:solidFill>
                  <a:schemeClr val="tx1"/>
                </a:solidFill>
              </a:rPr>
              <a:t>Hvordan ble elevene introdusert? </a:t>
            </a:r>
            <a:br>
              <a:rPr lang="nb-NO" sz="2400" dirty="0">
                <a:solidFill>
                  <a:schemeClr val="tx1"/>
                </a:solidFill>
              </a:rPr>
            </a:br>
            <a:r>
              <a:rPr lang="nb-NO" sz="2400" dirty="0">
                <a:solidFill>
                  <a:schemeClr val="tx1"/>
                </a:solidFill>
              </a:rPr>
              <a:t>Var de med på å utvikle problemstillinga?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70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517" y="3377463"/>
            <a:ext cx="3467100" cy="3190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SØM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7388"/>
            <a:ext cx="8229600" cy="4525963"/>
          </a:xfrm>
        </p:spPr>
        <p:txBody>
          <a:bodyPr/>
          <a:lstStyle/>
          <a:p>
            <a:r>
              <a:rPr lang="nb-NO" sz="2800" dirty="0">
                <a:solidFill>
                  <a:schemeClr val="tx1"/>
                </a:solidFill>
              </a:rPr>
              <a:t>Hvordan blir de tre ulike perspektivene inkludert i </a:t>
            </a:r>
          </a:p>
          <a:p>
            <a:pPr lvl="1"/>
            <a:r>
              <a:rPr lang="nb-NO" sz="2400" dirty="0">
                <a:solidFill>
                  <a:schemeClr val="tx1"/>
                </a:solidFill>
              </a:rPr>
              <a:t>problemstillingen og i</a:t>
            </a:r>
          </a:p>
          <a:p>
            <a:pPr lvl="1"/>
            <a:r>
              <a:rPr lang="nb-NO" sz="2400" dirty="0">
                <a:solidFill>
                  <a:schemeClr val="tx1"/>
                </a:solidFill>
              </a:rPr>
              <a:t>undervisningsaktivitetene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5" name="Rounded Rectangular Callout 35"/>
          <p:cNvSpPr/>
          <p:nvPr/>
        </p:nvSpPr>
        <p:spPr>
          <a:xfrm>
            <a:off x="1197268" y="4365104"/>
            <a:ext cx="1584176" cy="1184866"/>
          </a:xfrm>
          <a:prstGeom prst="wedgeRoundRectCallout">
            <a:avLst>
              <a:gd name="adj1" fmla="val 58167"/>
              <a:gd name="adj2" fmla="val 70604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nb-NO" sz="1400" dirty="0"/>
          </a:p>
        </p:txBody>
      </p:sp>
      <p:sp>
        <p:nvSpPr>
          <p:cNvPr id="6" name="Rounded Rectangular Callout 33"/>
          <p:cNvSpPr/>
          <p:nvPr/>
        </p:nvSpPr>
        <p:spPr>
          <a:xfrm>
            <a:off x="5516688" y="3013076"/>
            <a:ext cx="1513389" cy="1078803"/>
          </a:xfrm>
          <a:prstGeom prst="wedgeRoundRectCallout">
            <a:avLst>
              <a:gd name="adj1" fmla="val -70824"/>
              <a:gd name="adj2" fmla="val 22513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nb-NO" sz="1400" dirty="0"/>
          </a:p>
        </p:txBody>
      </p:sp>
      <p:sp>
        <p:nvSpPr>
          <p:cNvPr id="7" name="Rounded Rectangular Callout 36"/>
          <p:cNvSpPr/>
          <p:nvPr/>
        </p:nvSpPr>
        <p:spPr>
          <a:xfrm>
            <a:off x="6372200" y="4653644"/>
            <a:ext cx="1679736" cy="1161970"/>
          </a:xfrm>
          <a:prstGeom prst="wedgeRoundRectCallout">
            <a:avLst>
              <a:gd name="adj1" fmla="val -68004"/>
              <a:gd name="adj2" fmla="val 22615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1835094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Elevutbytte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solidFill>
                  <a:schemeClr val="tx1"/>
                </a:solidFill>
              </a:rPr>
              <a:t>Hvordan har dere formulert hvilke kunnskaper, ferdigheter og holdninger eleven skal lære/øve på </a:t>
            </a:r>
            <a:r>
              <a:rPr lang="nb-NO" sz="2400">
                <a:solidFill>
                  <a:schemeClr val="tx1"/>
                </a:solidFill>
              </a:rPr>
              <a:t>i prosjektet?</a:t>
            </a:r>
            <a:endParaRPr lang="nb-NO" sz="2400" dirty="0">
              <a:solidFill>
                <a:schemeClr val="tx1"/>
              </a:solidFill>
            </a:endParaRPr>
          </a:p>
          <a:p>
            <a:r>
              <a:rPr lang="nb-NO" sz="2400" dirty="0">
                <a:solidFill>
                  <a:schemeClr val="tx1"/>
                </a:solidFill>
              </a:rPr>
              <a:t>Handlingskompetanse?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2492" y="3429000"/>
            <a:ext cx="6059016" cy="2512275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1975221" y="3244110"/>
            <a:ext cx="1850504" cy="1265010"/>
          </a:xfrm>
          <a:prstGeom prst="wedgeRoundRectCallout">
            <a:avLst>
              <a:gd name="adj1" fmla="val 64518"/>
              <a:gd name="adj2" fmla="val 42786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ounded Rectangular Callout 5"/>
          <p:cNvSpPr/>
          <p:nvPr/>
        </p:nvSpPr>
        <p:spPr>
          <a:xfrm>
            <a:off x="5489848" y="3109321"/>
            <a:ext cx="1850504" cy="1265010"/>
          </a:xfrm>
          <a:prstGeom prst="wedgeRoundRectCallout">
            <a:avLst>
              <a:gd name="adj1" fmla="val -59016"/>
              <a:gd name="adj2" fmla="val 53738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ounded Rectangular Callout 6"/>
          <p:cNvSpPr/>
          <p:nvPr/>
        </p:nvSpPr>
        <p:spPr>
          <a:xfrm>
            <a:off x="1975221" y="4768710"/>
            <a:ext cx="1850504" cy="1265010"/>
          </a:xfrm>
          <a:prstGeom prst="wedgeRoundRectCallout">
            <a:avLst>
              <a:gd name="adj1" fmla="val 63020"/>
              <a:gd name="adj2" fmla="val -18545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9546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Dialog, meningsbrytning og kritisk tenkning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sz="2400" dirty="0">
              <a:solidFill>
                <a:schemeClr val="tx1"/>
              </a:solidFill>
            </a:endParaRPr>
          </a:p>
          <a:p>
            <a:r>
              <a:rPr lang="nb-NO" sz="2400" dirty="0">
                <a:solidFill>
                  <a:schemeClr val="tx1"/>
                </a:solidFill>
              </a:rPr>
              <a:t>Konkretiser hvordan dere jobber med dette i prosjektet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236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Læringsarena og/eller samarbeid med ekstern aktør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800" dirty="0">
                <a:solidFill>
                  <a:schemeClr val="tx1"/>
                </a:solidFill>
              </a:rPr>
              <a:t>Hvilke læringsarenaer har dere brukt og hvorfor?</a:t>
            </a:r>
          </a:p>
          <a:p>
            <a:endParaRPr lang="nb-NO" sz="2800" dirty="0">
              <a:solidFill>
                <a:schemeClr val="tx1"/>
              </a:solidFill>
            </a:endParaRPr>
          </a:p>
          <a:p>
            <a:r>
              <a:rPr lang="nb-NO" sz="2800" dirty="0">
                <a:solidFill>
                  <a:schemeClr val="tx1"/>
                </a:solidFill>
              </a:rPr>
              <a:t>Har dere samarbeidet med en ekstern aktør? Hvordan har i tilfelle samarbeidet med den eksterne aktøren foregått? Hva har det betydd for dere og for elevene?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422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Tanker knyttet til eget prosjekt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nb-NO" dirty="0">
              <a:solidFill>
                <a:schemeClr val="tx1"/>
              </a:solidFill>
            </a:endParaRPr>
          </a:p>
          <a:p>
            <a:r>
              <a:rPr lang="nb-NO" dirty="0">
                <a:solidFill>
                  <a:schemeClr val="tx1"/>
                </a:solidFill>
              </a:rPr>
              <a:t>Hvor mye bærekraftig utvikling er det i opplegget?</a:t>
            </a:r>
          </a:p>
          <a:p>
            <a:pPr marL="342900" lvl="1" indent="0">
              <a:buNone/>
            </a:pPr>
            <a:r>
              <a:rPr lang="nb-NO" dirty="0">
                <a:solidFill>
                  <a:schemeClr val="tx1"/>
                </a:solidFill>
              </a:rPr>
              <a:t>Stikkord:</a:t>
            </a:r>
          </a:p>
          <a:p>
            <a:pPr lvl="2"/>
            <a:r>
              <a:rPr lang="nb-NO" dirty="0">
                <a:solidFill>
                  <a:schemeClr val="tx1"/>
                </a:solidFill>
              </a:rPr>
              <a:t>Oppleves det relevant av elevene?</a:t>
            </a:r>
          </a:p>
          <a:p>
            <a:pPr lvl="2"/>
            <a:r>
              <a:rPr lang="nb-NO" dirty="0">
                <a:solidFill>
                  <a:schemeClr val="tx1"/>
                </a:solidFill>
              </a:rPr>
              <a:t>Elevene får øve seg på et lokalt komplekst spørsmål?</a:t>
            </a:r>
          </a:p>
          <a:p>
            <a:pPr lvl="2"/>
            <a:r>
              <a:rPr lang="nb-NO" dirty="0">
                <a:solidFill>
                  <a:schemeClr val="tx1"/>
                </a:solidFill>
              </a:rPr>
              <a:t>Elevene blir lytta til?</a:t>
            </a:r>
          </a:p>
          <a:p>
            <a:pPr lvl="2"/>
            <a:r>
              <a:rPr lang="nb-NO" dirty="0">
                <a:solidFill>
                  <a:schemeClr val="tx1"/>
                </a:solidFill>
              </a:rPr>
              <a:t>Elevene blir tatt på alvor?</a:t>
            </a:r>
          </a:p>
          <a:p>
            <a:pPr lvl="2"/>
            <a:r>
              <a:rPr lang="nb-NO" dirty="0">
                <a:solidFill>
                  <a:schemeClr val="tx1"/>
                </a:solidFill>
              </a:rPr>
              <a:t>Hva gjør de?</a:t>
            </a:r>
          </a:p>
          <a:p>
            <a:pPr lvl="3"/>
            <a:r>
              <a:rPr lang="nb-NO" dirty="0">
                <a:solidFill>
                  <a:schemeClr val="tx1"/>
                </a:solidFill>
              </a:rPr>
              <a:t>Ser en på sak fra ulike sider?</a:t>
            </a:r>
          </a:p>
          <a:p>
            <a:pPr lvl="3"/>
            <a:r>
              <a:rPr lang="nb-NO" dirty="0">
                <a:solidFill>
                  <a:schemeClr val="tx1"/>
                </a:solidFill>
              </a:rPr>
              <a:t>Ser på de sosiale, miljømessige og økonomiske faktorene hver for seg og i sammenheng – konkurrerende forhold, som de erfarer i praksis?</a:t>
            </a:r>
          </a:p>
          <a:p>
            <a:pPr lvl="3"/>
            <a:r>
              <a:rPr lang="nb-NO" dirty="0">
                <a:solidFill>
                  <a:schemeClr val="tx1"/>
                </a:solidFill>
              </a:rPr>
              <a:t>De tar stilling og argumenterer?</a:t>
            </a:r>
          </a:p>
        </p:txBody>
      </p:sp>
    </p:spTree>
    <p:extLst>
      <p:ext uri="{BB962C8B-B14F-4D97-AF65-F5344CB8AC3E}">
        <p14:creationId xmlns:p14="http://schemas.microsoft.com/office/powerpoint/2010/main" val="2950365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C02A799CF93141B64CCE91B2D1B1C8" ma:contentTypeVersion="8" ma:contentTypeDescription="Create a new document." ma:contentTypeScope="" ma:versionID="4d3c355d382f8cc1e949f93079b59b94">
  <xsd:schema xmlns:xsd="http://www.w3.org/2001/XMLSchema" xmlns:xs="http://www.w3.org/2001/XMLSchema" xmlns:p="http://schemas.microsoft.com/office/2006/metadata/properties" xmlns:ns3="6612df5f-2f62-42e0-a9c7-2019fdd60a52" targetNamespace="http://schemas.microsoft.com/office/2006/metadata/properties" ma:root="true" ma:fieldsID="79e0befe7ce7b818898c070f9116f00f" ns3:_="">
    <xsd:import namespace="6612df5f-2f62-42e0-a9c7-2019fdd60a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12df5f-2f62-42e0-a9c7-2019fdd60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CCDF00-E193-4FA9-A61F-A44DBC1115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12df5f-2f62-42e0-a9c7-2019fdd60a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AC1BCF-5CBD-4F79-AC4F-EE98CBD3D73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612df5f-2f62-42e0-a9c7-2019fdd60a5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659A81B-1EFC-441B-B169-33B8C51A2B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407</Words>
  <Application>Microsoft Office PowerPoint</Application>
  <PresentationFormat>Skjermfremvisning (4:3)</PresentationFormat>
  <Paragraphs>49</Paragraphs>
  <Slides>8</Slides>
  <Notes>7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Office Theme</vt:lpstr>
      <vt:lpstr>OM utvikling av UBU i vårt prosjekt (15 min) </vt:lpstr>
      <vt:lpstr>PowerPoint-presentasjon</vt:lpstr>
      <vt:lpstr>Problemstillingen </vt:lpstr>
      <vt:lpstr>SØM</vt:lpstr>
      <vt:lpstr>Elevutbytte</vt:lpstr>
      <vt:lpstr>Dialog, meningsbrytning og kritisk tenkning</vt:lpstr>
      <vt:lpstr>Læringsarena og/eller samarbeid med ekstern aktør</vt:lpstr>
      <vt:lpstr>Tanker knyttet til eget prosjekt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Karoline Mihle-Koller</dc:creator>
  <cp:lastModifiedBy>Tone Nergård</cp:lastModifiedBy>
  <cp:revision>925</cp:revision>
  <cp:lastPrinted>2019-09-12T06:03:54Z</cp:lastPrinted>
  <dcterms:created xsi:type="dcterms:W3CDTF">2017-08-28T11:55:38Z</dcterms:created>
  <dcterms:modified xsi:type="dcterms:W3CDTF">2021-10-14T08:44:48Z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0x01010003C02A799CF93141B64CCE91B2D1B1C8</vt:lpwstr>
  </property>
  <property fmtid="{D5CDD505-2E9C-101B-9397-08002B2CF9AE}" pid="3" name="MSIP_Label_43b303ab-7198-40dd-8c74-47e8ccb3836e_Enabled">
    <vt:lpwstr>true</vt:lpwstr>
  </property>
  <property fmtid="{D5CDD505-2E9C-101B-9397-08002B2CF9AE}" pid="4" name="MSIP_Label_43b303ab-7198-40dd-8c74-47e8ccb3836e_SetDate">
    <vt:lpwstr>2021-10-05T12:11:05Z</vt:lpwstr>
  </property>
  <property fmtid="{D5CDD505-2E9C-101B-9397-08002B2CF9AE}" pid="5" name="MSIP_Label_43b303ab-7198-40dd-8c74-47e8ccb3836e_Method">
    <vt:lpwstr>Standard</vt:lpwstr>
  </property>
  <property fmtid="{D5CDD505-2E9C-101B-9397-08002B2CF9AE}" pid="6" name="MSIP_Label_43b303ab-7198-40dd-8c74-47e8ccb3836e_Name">
    <vt:lpwstr>43b303ab-7198-40dd-8c74-47e8ccb3836e</vt:lpwstr>
  </property>
  <property fmtid="{D5CDD505-2E9C-101B-9397-08002B2CF9AE}" pid="7" name="MSIP_Label_43b303ab-7198-40dd-8c74-47e8ccb3836e_SiteId">
    <vt:lpwstr>fed13d9f-21df-485d-909a-231f3c6d16f0</vt:lpwstr>
  </property>
  <property fmtid="{D5CDD505-2E9C-101B-9397-08002B2CF9AE}" pid="8" name="MSIP_Label_43b303ab-7198-40dd-8c74-47e8ccb3836e_ContentBits">
    <vt:lpwstr>0</vt:lpwstr>
  </property>
</Properties>
</file>